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9"/>
  </p:notesMasterIdLst>
  <p:sldIdLst>
    <p:sldId id="299" r:id="rId5"/>
    <p:sldId id="302" r:id="rId6"/>
    <p:sldId id="300" r:id="rId7"/>
    <p:sldId id="303" r:id="rId8"/>
    <p:sldId id="285" r:id="rId9"/>
    <p:sldId id="304" r:id="rId10"/>
    <p:sldId id="305" r:id="rId11"/>
    <p:sldId id="286" r:id="rId12"/>
    <p:sldId id="287" r:id="rId13"/>
    <p:sldId id="288" r:id="rId14"/>
    <p:sldId id="293" r:id="rId15"/>
    <p:sldId id="294" r:id="rId16"/>
    <p:sldId id="290" r:id="rId17"/>
    <p:sldId id="30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A713"/>
    <a:srgbClr val="6DB1CA"/>
    <a:srgbClr val="7FB948"/>
    <a:srgbClr val="B09A0D"/>
    <a:srgbClr val="AAAC1B"/>
    <a:srgbClr val="548146"/>
    <a:srgbClr val="46703C"/>
    <a:srgbClr val="B95659"/>
    <a:srgbClr val="C9CA18"/>
    <a:srgbClr val="B14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9E690C-2729-416A-9653-4A74F410BDC2}" v="3" dt="2025-10-07T14:39:31.3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32" autoAdjust="0"/>
    <p:restoredTop sz="86384" autoAdjust="0"/>
  </p:normalViewPr>
  <p:slideViewPr>
    <p:cSldViewPr snapToGrid="0">
      <p:cViewPr varScale="1">
        <p:scale>
          <a:sx n="51" d="100"/>
          <a:sy n="51" d="100"/>
        </p:scale>
        <p:origin x="1596" y="4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8DE9E9FB-001C-4B84-83DE-E1F7ABB9FAA3}"/>
    <pc:docChg chg="undo custSel addSld delSld modSld">
      <pc:chgData name="Deborah Shaw" userId="79bf7848-a030-4096-934a-3abbfde4984a" providerId="ADAL" clId="{8DE9E9FB-001C-4B84-83DE-E1F7ABB9FAA3}" dt="2025-10-07T14:40:09.220" v="366" actId="1076"/>
      <pc:docMkLst>
        <pc:docMk/>
      </pc:docMkLst>
      <pc:sldChg chg="addSp modSp mod">
        <pc:chgData name="Deborah Shaw" userId="79bf7848-a030-4096-934a-3abbfde4984a" providerId="ADAL" clId="{8DE9E9FB-001C-4B84-83DE-E1F7ABB9FAA3}" dt="2025-09-15T17:32:04.843" v="284" actId="14100"/>
        <pc:sldMkLst>
          <pc:docMk/>
          <pc:sldMk cId="2399793145" sldId="290"/>
        </pc:sldMkLst>
        <pc:spChg chg="add mod">
          <ac:chgData name="Deborah Shaw" userId="79bf7848-a030-4096-934a-3abbfde4984a" providerId="ADAL" clId="{8DE9E9FB-001C-4B84-83DE-E1F7ABB9FAA3}" dt="2025-09-15T17:24:12.039" v="233" actId="1076"/>
          <ac:spMkLst>
            <pc:docMk/>
            <pc:sldMk cId="2399793145" sldId="290"/>
            <ac:spMk id="2" creationId="{0124F93E-5956-F706-6FA1-A3853422D71B}"/>
          </ac:spMkLst>
        </pc:spChg>
        <pc:spChg chg="add mod">
          <ac:chgData name="Deborah Shaw" userId="79bf7848-a030-4096-934a-3abbfde4984a" providerId="ADAL" clId="{8DE9E9FB-001C-4B84-83DE-E1F7ABB9FAA3}" dt="2025-09-15T17:32:04.843" v="284" actId="14100"/>
          <ac:spMkLst>
            <pc:docMk/>
            <pc:sldMk cId="2399793145" sldId="290"/>
            <ac:spMk id="3" creationId="{419B8AFA-91D3-B722-D80B-10FD959B2BE0}"/>
          </ac:spMkLst>
        </pc:spChg>
        <pc:spChg chg="add mod">
          <ac:chgData name="Deborah Shaw" userId="79bf7848-a030-4096-934a-3abbfde4984a" providerId="ADAL" clId="{8DE9E9FB-001C-4B84-83DE-E1F7ABB9FAA3}" dt="2025-09-15T17:31:58.434" v="282" actId="14100"/>
          <ac:spMkLst>
            <pc:docMk/>
            <pc:sldMk cId="2399793145" sldId="290"/>
            <ac:spMk id="5" creationId="{426CF438-57CD-0BA8-3733-EC463BA46857}"/>
          </ac:spMkLst>
        </pc:spChg>
        <pc:spChg chg="add mod">
          <ac:chgData name="Deborah Shaw" userId="79bf7848-a030-4096-934a-3abbfde4984a" providerId="ADAL" clId="{8DE9E9FB-001C-4B84-83DE-E1F7ABB9FAA3}" dt="2025-09-15T17:32:01.461" v="283" actId="14100"/>
          <ac:spMkLst>
            <pc:docMk/>
            <pc:sldMk cId="2399793145" sldId="290"/>
            <ac:spMk id="6" creationId="{6E1E7F55-C7C4-3253-ADF8-8DD6B2BABB34}"/>
          </ac:spMkLst>
        </pc:spChg>
        <pc:spChg chg="add mod">
          <ac:chgData name="Deborah Shaw" userId="79bf7848-a030-4096-934a-3abbfde4984a" providerId="ADAL" clId="{8DE9E9FB-001C-4B84-83DE-E1F7ABB9FAA3}" dt="2025-09-15T17:31:35.425" v="278" actId="14100"/>
          <ac:spMkLst>
            <pc:docMk/>
            <pc:sldMk cId="2399793145" sldId="290"/>
            <ac:spMk id="7" creationId="{D4B4AA78-FE34-368D-771A-117601189BCD}"/>
          </ac:spMkLst>
        </pc:spChg>
        <pc:spChg chg="add mod">
          <ac:chgData name="Deborah Shaw" userId="79bf7848-a030-4096-934a-3abbfde4984a" providerId="ADAL" clId="{8DE9E9FB-001C-4B84-83DE-E1F7ABB9FAA3}" dt="2025-09-15T17:31:45.584" v="280" actId="14100"/>
          <ac:spMkLst>
            <pc:docMk/>
            <pc:sldMk cId="2399793145" sldId="290"/>
            <ac:spMk id="8" creationId="{E68045BA-B4BA-5571-9E20-6ADCCD4E4B06}"/>
          </ac:spMkLst>
        </pc:spChg>
        <pc:spChg chg="add mod">
          <ac:chgData name="Deborah Shaw" userId="79bf7848-a030-4096-934a-3abbfde4984a" providerId="ADAL" clId="{8DE9E9FB-001C-4B84-83DE-E1F7ABB9FAA3}" dt="2025-09-15T17:31:51.247" v="281" actId="14100"/>
          <ac:spMkLst>
            <pc:docMk/>
            <pc:sldMk cId="2399793145" sldId="290"/>
            <ac:spMk id="9" creationId="{38D8ECBC-F81F-52B8-A330-8EE8C451005D}"/>
          </ac:spMkLst>
        </pc:spChg>
        <pc:picChg chg="mod modCrop">
          <ac:chgData name="Deborah Shaw" userId="79bf7848-a030-4096-934a-3abbfde4984a" providerId="ADAL" clId="{8DE9E9FB-001C-4B84-83DE-E1F7ABB9FAA3}" dt="2025-09-15T17:30:02.974" v="263" actId="1076"/>
          <ac:picMkLst>
            <pc:docMk/>
            <pc:sldMk cId="2399793145" sldId="290"/>
            <ac:picMk id="4" creationId="{C8587F43-219C-9751-9103-13CC3EEB9B1F}"/>
          </ac:picMkLst>
        </pc:picChg>
      </pc:sldChg>
      <pc:sldChg chg="addSp modSp mod">
        <pc:chgData name="Deborah Shaw" userId="79bf7848-a030-4096-934a-3abbfde4984a" providerId="ADAL" clId="{8DE9E9FB-001C-4B84-83DE-E1F7ABB9FAA3}" dt="2025-10-07T14:40:09.220" v="366" actId="1076"/>
        <pc:sldMkLst>
          <pc:docMk/>
          <pc:sldMk cId="39386352" sldId="293"/>
        </pc:sldMkLst>
        <pc:spChg chg="mod">
          <ac:chgData name="Deborah Shaw" userId="79bf7848-a030-4096-934a-3abbfde4984a" providerId="ADAL" clId="{8DE9E9FB-001C-4B84-83DE-E1F7ABB9FAA3}" dt="2025-09-15T15:34:18.500" v="59" actId="20577"/>
          <ac:spMkLst>
            <pc:docMk/>
            <pc:sldMk cId="39386352" sldId="293"/>
            <ac:spMk id="4" creationId="{84451BF8-E0CB-EE1C-6C6F-C92FCA8DEF1E}"/>
          </ac:spMkLst>
        </pc:spChg>
        <pc:spChg chg="add mod">
          <ac:chgData name="Deborah Shaw" userId="79bf7848-a030-4096-934a-3abbfde4984a" providerId="ADAL" clId="{8DE9E9FB-001C-4B84-83DE-E1F7ABB9FAA3}" dt="2025-10-07T14:40:09.220" v="366" actId="1076"/>
          <ac:spMkLst>
            <pc:docMk/>
            <pc:sldMk cId="39386352" sldId="293"/>
            <ac:spMk id="6" creationId="{5AC434BA-B75B-0D31-56AF-29E327FD021C}"/>
          </ac:spMkLst>
        </pc:spChg>
        <pc:spChg chg="mod">
          <ac:chgData name="Deborah Shaw" userId="79bf7848-a030-4096-934a-3abbfde4984a" providerId="ADAL" clId="{8DE9E9FB-001C-4B84-83DE-E1F7ABB9FAA3}" dt="2025-10-07T14:39:57.500" v="365" actId="14100"/>
          <ac:spMkLst>
            <pc:docMk/>
            <pc:sldMk cId="39386352" sldId="293"/>
            <ac:spMk id="7" creationId="{4454B309-66BC-7B79-98AD-24C69FF7C3FE}"/>
          </ac:spMkLst>
        </pc:spChg>
        <pc:spChg chg="mod">
          <ac:chgData name="Deborah Shaw" userId="79bf7848-a030-4096-934a-3abbfde4984a" providerId="ADAL" clId="{8DE9E9FB-001C-4B84-83DE-E1F7ABB9FAA3}" dt="2025-10-07T14:39:45.373" v="299" actId="1076"/>
          <ac:spMkLst>
            <pc:docMk/>
            <pc:sldMk cId="39386352" sldId="293"/>
            <ac:spMk id="8" creationId="{D490C7CF-3231-0BB3-5FFF-0399A061A38B}"/>
          </ac:spMkLst>
        </pc:spChg>
        <pc:picChg chg="add mod">
          <ac:chgData name="Deborah Shaw" userId="79bf7848-a030-4096-934a-3abbfde4984a" providerId="ADAL" clId="{8DE9E9FB-001C-4B84-83DE-E1F7ABB9FAA3}" dt="2025-10-07T14:39:27.549" v="294"/>
          <ac:picMkLst>
            <pc:docMk/>
            <pc:sldMk cId="39386352" sldId="293"/>
            <ac:picMk id="5" creationId="{810F1D7F-54C5-83F5-5CE4-67A90B0C525F}"/>
          </ac:picMkLst>
        </pc:picChg>
      </pc:sldChg>
      <pc:sldChg chg="modSp mod">
        <pc:chgData name="Deborah Shaw" userId="79bf7848-a030-4096-934a-3abbfde4984a" providerId="ADAL" clId="{8DE9E9FB-001C-4B84-83DE-E1F7ABB9FAA3}" dt="2025-09-15T15:33:58.737" v="53" actId="20577"/>
        <pc:sldMkLst>
          <pc:docMk/>
          <pc:sldMk cId="3629754069" sldId="299"/>
        </pc:sldMkLst>
        <pc:spChg chg="mod">
          <ac:chgData name="Deborah Shaw" userId="79bf7848-a030-4096-934a-3abbfde4984a" providerId="ADAL" clId="{8DE9E9FB-001C-4B84-83DE-E1F7ABB9FAA3}" dt="2025-09-15T15:04:12.511" v="18" actId="20577"/>
          <ac:spMkLst>
            <pc:docMk/>
            <pc:sldMk cId="3629754069" sldId="299"/>
            <ac:spMk id="3" creationId="{117E80A5-0A88-072D-D373-1B79DB1B2DCA}"/>
          </ac:spMkLst>
        </pc:spChg>
        <pc:spChg chg="mod">
          <ac:chgData name="Deborah Shaw" userId="79bf7848-a030-4096-934a-3abbfde4984a" providerId="ADAL" clId="{8DE9E9FB-001C-4B84-83DE-E1F7ABB9FAA3}" dt="2025-09-15T15:33:58.737" v="53" actId="20577"/>
          <ac:spMkLst>
            <pc:docMk/>
            <pc:sldMk cId="3629754069" sldId="299"/>
            <ac:spMk id="7" creationId="{6D1C5468-2E27-9AF9-E8A7-9D00C2F6695F}"/>
          </ac:spMkLst>
        </pc:spChg>
      </pc:sldChg>
      <pc:sldChg chg="modSp mod">
        <pc:chgData name="Deborah Shaw" userId="79bf7848-a030-4096-934a-3abbfde4984a" providerId="ADAL" clId="{8DE9E9FB-001C-4B84-83DE-E1F7ABB9FAA3}" dt="2025-09-15T15:06:21.996" v="26" actId="14100"/>
        <pc:sldMkLst>
          <pc:docMk/>
          <pc:sldMk cId="3148065723" sldId="300"/>
        </pc:sldMkLst>
        <pc:spChg chg="mod">
          <ac:chgData name="Deborah Shaw" userId="79bf7848-a030-4096-934a-3abbfde4984a" providerId="ADAL" clId="{8DE9E9FB-001C-4B84-83DE-E1F7ABB9FAA3}" dt="2025-09-15T15:06:21.996" v="26" actId="14100"/>
          <ac:spMkLst>
            <pc:docMk/>
            <pc:sldMk cId="3148065723" sldId="300"/>
            <ac:spMk id="5" creationId="{8F856364-9767-A048-7BB6-69FB822D5D60}"/>
          </ac:spMkLst>
        </pc:spChg>
      </pc:sldChg>
      <pc:sldChg chg="addSp modSp mod">
        <pc:chgData name="Deborah Shaw" userId="79bf7848-a030-4096-934a-3abbfde4984a" providerId="ADAL" clId="{8DE9E9FB-001C-4B84-83DE-E1F7ABB9FAA3}" dt="2025-09-15T17:33:06.880" v="292" actId="732"/>
        <pc:sldMkLst>
          <pc:docMk/>
          <pc:sldMk cId="1503564095" sldId="301"/>
        </pc:sldMkLst>
        <pc:spChg chg="mod">
          <ac:chgData name="Deborah Shaw" userId="79bf7848-a030-4096-934a-3abbfde4984a" providerId="ADAL" clId="{8DE9E9FB-001C-4B84-83DE-E1F7ABB9FAA3}" dt="2025-09-15T17:25:10.483" v="240" actId="1076"/>
          <ac:spMkLst>
            <pc:docMk/>
            <pc:sldMk cId="1503564095" sldId="301"/>
            <ac:spMk id="2" creationId="{F9947AD4-8E24-7E07-93DE-4EB1B57C101F}"/>
          </ac:spMkLst>
        </pc:spChg>
        <pc:spChg chg="mod">
          <ac:chgData name="Deborah Shaw" userId="79bf7848-a030-4096-934a-3abbfde4984a" providerId="ADAL" clId="{8DE9E9FB-001C-4B84-83DE-E1F7ABB9FAA3}" dt="2025-09-15T17:25:23.468" v="243" actId="1076"/>
          <ac:spMkLst>
            <pc:docMk/>
            <pc:sldMk cId="1503564095" sldId="301"/>
            <ac:spMk id="3" creationId="{0D1C2585-2321-BEE6-A769-51C90ADDFF48}"/>
          </ac:spMkLst>
        </pc:spChg>
        <pc:spChg chg="mod">
          <ac:chgData name="Deborah Shaw" userId="79bf7848-a030-4096-934a-3abbfde4984a" providerId="ADAL" clId="{8DE9E9FB-001C-4B84-83DE-E1F7ABB9FAA3}" dt="2025-09-15T17:25:32.587" v="246" actId="1076"/>
          <ac:spMkLst>
            <pc:docMk/>
            <pc:sldMk cId="1503564095" sldId="301"/>
            <ac:spMk id="5" creationId="{BA533597-89D0-2B74-E150-D8F2CDD5F13E}"/>
          </ac:spMkLst>
        </pc:spChg>
        <pc:spChg chg="mod">
          <ac:chgData name="Deborah Shaw" userId="79bf7848-a030-4096-934a-3abbfde4984a" providerId="ADAL" clId="{8DE9E9FB-001C-4B84-83DE-E1F7ABB9FAA3}" dt="2025-09-15T17:25:26.066" v="244" actId="1076"/>
          <ac:spMkLst>
            <pc:docMk/>
            <pc:sldMk cId="1503564095" sldId="301"/>
            <ac:spMk id="6" creationId="{BCF083B4-9F01-DDE8-1D72-F807499D9EE6}"/>
          </ac:spMkLst>
        </pc:spChg>
        <pc:spChg chg="mod">
          <ac:chgData name="Deborah Shaw" userId="79bf7848-a030-4096-934a-3abbfde4984a" providerId="ADAL" clId="{8DE9E9FB-001C-4B84-83DE-E1F7ABB9FAA3}" dt="2025-09-15T17:25:48.612" v="252" actId="1076"/>
          <ac:spMkLst>
            <pc:docMk/>
            <pc:sldMk cId="1503564095" sldId="301"/>
            <ac:spMk id="7" creationId="{7404A6FF-8F75-1B21-BDB7-DCF506469797}"/>
          </ac:spMkLst>
        </pc:spChg>
        <pc:spChg chg="mod">
          <ac:chgData name="Deborah Shaw" userId="79bf7848-a030-4096-934a-3abbfde4984a" providerId="ADAL" clId="{8DE9E9FB-001C-4B84-83DE-E1F7ABB9FAA3}" dt="2025-09-15T17:25:51.913" v="253" actId="1076"/>
          <ac:spMkLst>
            <pc:docMk/>
            <pc:sldMk cId="1503564095" sldId="301"/>
            <ac:spMk id="8" creationId="{FAB37A75-BE16-BCF9-D5CD-B578F872875B}"/>
          </ac:spMkLst>
        </pc:spChg>
        <pc:spChg chg="mod">
          <ac:chgData name="Deborah Shaw" userId="79bf7848-a030-4096-934a-3abbfde4984a" providerId="ADAL" clId="{8DE9E9FB-001C-4B84-83DE-E1F7ABB9FAA3}" dt="2025-09-15T17:25:55.900" v="254" actId="1076"/>
          <ac:spMkLst>
            <pc:docMk/>
            <pc:sldMk cId="1503564095" sldId="301"/>
            <ac:spMk id="9" creationId="{BC6E85E2-2F1D-6AC1-5AD5-11442C5F0700}"/>
          </ac:spMkLst>
        </pc:spChg>
        <pc:spChg chg="mod">
          <ac:chgData name="Deborah Shaw" userId="79bf7848-a030-4096-934a-3abbfde4984a" providerId="ADAL" clId="{8DE9E9FB-001C-4B84-83DE-E1F7ABB9FAA3}" dt="2025-09-15T17:25:43.194" v="250" actId="1076"/>
          <ac:spMkLst>
            <pc:docMk/>
            <pc:sldMk cId="1503564095" sldId="301"/>
            <ac:spMk id="10" creationId="{D2BD2AD3-D3EA-0F57-107E-BE70F91AD04B}"/>
          </ac:spMkLst>
        </pc:spChg>
        <pc:spChg chg="mod">
          <ac:chgData name="Deborah Shaw" userId="79bf7848-a030-4096-934a-3abbfde4984a" providerId="ADAL" clId="{8DE9E9FB-001C-4B84-83DE-E1F7ABB9FAA3}" dt="2025-09-15T17:25:28.466" v="245" actId="1076"/>
          <ac:spMkLst>
            <pc:docMk/>
            <pc:sldMk cId="1503564095" sldId="301"/>
            <ac:spMk id="11" creationId="{98299E94-5C60-B205-8065-9E7908D47862}"/>
          </ac:spMkLst>
        </pc:spChg>
        <pc:spChg chg="mod">
          <ac:chgData name="Deborah Shaw" userId="79bf7848-a030-4096-934a-3abbfde4984a" providerId="ADAL" clId="{8DE9E9FB-001C-4B84-83DE-E1F7ABB9FAA3}" dt="2025-09-15T17:25:35.623" v="247" actId="1076"/>
          <ac:spMkLst>
            <pc:docMk/>
            <pc:sldMk cId="1503564095" sldId="301"/>
            <ac:spMk id="12" creationId="{627C9D5B-4721-E80C-405F-60B218D85D50}"/>
          </ac:spMkLst>
        </pc:spChg>
        <pc:spChg chg="mod">
          <ac:chgData name="Deborah Shaw" userId="79bf7848-a030-4096-934a-3abbfde4984a" providerId="ADAL" clId="{8DE9E9FB-001C-4B84-83DE-E1F7ABB9FAA3}" dt="2025-09-15T17:25:38.043" v="248" actId="1076"/>
          <ac:spMkLst>
            <pc:docMk/>
            <pc:sldMk cId="1503564095" sldId="301"/>
            <ac:spMk id="13" creationId="{F3B7BD7E-8ED3-6A1E-1BCE-578E95D9F927}"/>
          </ac:spMkLst>
        </pc:spChg>
        <pc:spChg chg="mod">
          <ac:chgData name="Deborah Shaw" userId="79bf7848-a030-4096-934a-3abbfde4984a" providerId="ADAL" clId="{8DE9E9FB-001C-4B84-83DE-E1F7ABB9FAA3}" dt="2025-09-15T17:25:45.403" v="251" actId="1076"/>
          <ac:spMkLst>
            <pc:docMk/>
            <pc:sldMk cId="1503564095" sldId="301"/>
            <ac:spMk id="14" creationId="{58D48565-B057-7C3B-992F-BEF76A6FFD03}"/>
          </ac:spMkLst>
        </pc:spChg>
        <pc:spChg chg="mod">
          <ac:chgData name="Deborah Shaw" userId="79bf7848-a030-4096-934a-3abbfde4984a" providerId="ADAL" clId="{8DE9E9FB-001C-4B84-83DE-E1F7ABB9FAA3}" dt="2025-09-15T17:25:14.143" v="241" actId="1076"/>
          <ac:spMkLst>
            <pc:docMk/>
            <pc:sldMk cId="1503564095" sldId="301"/>
            <ac:spMk id="17" creationId="{1777A195-4C8C-6ABC-2709-258609AF396A}"/>
          </ac:spMkLst>
        </pc:spChg>
        <pc:spChg chg="mod">
          <ac:chgData name="Deborah Shaw" userId="79bf7848-a030-4096-934a-3abbfde4984a" providerId="ADAL" clId="{8DE9E9FB-001C-4B84-83DE-E1F7ABB9FAA3}" dt="2025-09-15T17:25:40.589" v="249" actId="1076"/>
          <ac:spMkLst>
            <pc:docMk/>
            <pc:sldMk cId="1503564095" sldId="301"/>
            <ac:spMk id="20" creationId="{B69D1C23-3FBA-D446-09A7-E63F79886232}"/>
          </ac:spMkLst>
        </pc:spChg>
        <pc:spChg chg="add mod">
          <ac:chgData name="Deborah Shaw" userId="79bf7848-a030-4096-934a-3abbfde4984a" providerId="ADAL" clId="{8DE9E9FB-001C-4B84-83DE-E1F7ABB9FAA3}" dt="2025-09-15T17:24:25.460" v="234"/>
          <ac:spMkLst>
            <pc:docMk/>
            <pc:sldMk cId="1503564095" sldId="301"/>
            <ac:spMk id="21" creationId="{0DCB4C1D-BE2F-38D8-5080-AA0C0BB00C2F}"/>
          </ac:spMkLst>
        </pc:spChg>
        <pc:spChg chg="add mod ord">
          <ac:chgData name="Deborah Shaw" userId="79bf7848-a030-4096-934a-3abbfde4984a" providerId="ADAL" clId="{8DE9E9FB-001C-4B84-83DE-E1F7ABB9FAA3}" dt="2025-09-15T17:32:50.588" v="291" actId="167"/>
          <ac:spMkLst>
            <pc:docMk/>
            <pc:sldMk cId="1503564095" sldId="301"/>
            <ac:spMk id="22" creationId="{A7476234-6B19-6715-1D02-CD712677A20B}"/>
          </ac:spMkLst>
        </pc:spChg>
        <pc:spChg chg="add mod ord">
          <ac:chgData name="Deborah Shaw" userId="79bf7848-a030-4096-934a-3abbfde4984a" providerId="ADAL" clId="{8DE9E9FB-001C-4B84-83DE-E1F7ABB9FAA3}" dt="2025-09-15T17:32:50.588" v="291" actId="167"/>
          <ac:spMkLst>
            <pc:docMk/>
            <pc:sldMk cId="1503564095" sldId="301"/>
            <ac:spMk id="23" creationId="{ED87D0AC-7D08-E435-E9FB-CB2398E0C019}"/>
          </ac:spMkLst>
        </pc:spChg>
        <pc:spChg chg="add mod ord">
          <ac:chgData name="Deborah Shaw" userId="79bf7848-a030-4096-934a-3abbfde4984a" providerId="ADAL" clId="{8DE9E9FB-001C-4B84-83DE-E1F7ABB9FAA3}" dt="2025-09-15T17:32:50.588" v="291" actId="167"/>
          <ac:spMkLst>
            <pc:docMk/>
            <pc:sldMk cId="1503564095" sldId="301"/>
            <ac:spMk id="24" creationId="{A8898C91-F77F-E3E4-D2DC-F9FC522BCB35}"/>
          </ac:spMkLst>
        </pc:spChg>
        <pc:spChg chg="add mod ord">
          <ac:chgData name="Deborah Shaw" userId="79bf7848-a030-4096-934a-3abbfde4984a" providerId="ADAL" clId="{8DE9E9FB-001C-4B84-83DE-E1F7ABB9FAA3}" dt="2025-09-15T17:32:50.588" v="291" actId="167"/>
          <ac:spMkLst>
            <pc:docMk/>
            <pc:sldMk cId="1503564095" sldId="301"/>
            <ac:spMk id="25" creationId="{6105D288-160F-D682-F030-6A2CD22CDDBC}"/>
          </ac:spMkLst>
        </pc:spChg>
        <pc:spChg chg="add mod ord">
          <ac:chgData name="Deborah Shaw" userId="79bf7848-a030-4096-934a-3abbfde4984a" providerId="ADAL" clId="{8DE9E9FB-001C-4B84-83DE-E1F7ABB9FAA3}" dt="2025-09-15T17:32:50.588" v="291" actId="167"/>
          <ac:spMkLst>
            <pc:docMk/>
            <pc:sldMk cId="1503564095" sldId="301"/>
            <ac:spMk id="26" creationId="{02C559E1-10CC-259C-0392-239DCF800CBA}"/>
          </ac:spMkLst>
        </pc:spChg>
        <pc:spChg chg="add mod ord">
          <ac:chgData name="Deborah Shaw" userId="79bf7848-a030-4096-934a-3abbfde4984a" providerId="ADAL" clId="{8DE9E9FB-001C-4B84-83DE-E1F7ABB9FAA3}" dt="2025-09-15T17:32:50.588" v="291" actId="167"/>
          <ac:spMkLst>
            <pc:docMk/>
            <pc:sldMk cId="1503564095" sldId="301"/>
            <ac:spMk id="27" creationId="{06011190-5F37-BE94-DA92-FA21F10EBF40}"/>
          </ac:spMkLst>
        </pc:spChg>
        <pc:picChg chg="mod modCrop">
          <ac:chgData name="Deborah Shaw" userId="79bf7848-a030-4096-934a-3abbfde4984a" providerId="ADAL" clId="{8DE9E9FB-001C-4B84-83DE-E1F7ABB9FAA3}" dt="2025-09-15T17:33:06.880" v="292" actId="732"/>
          <ac:picMkLst>
            <pc:docMk/>
            <pc:sldMk cId="1503564095" sldId="301"/>
            <ac:picMk id="4" creationId="{14C53074-B022-0C66-3D65-8DF020DDCB42}"/>
          </ac:picMkLst>
        </pc:picChg>
      </pc:sldChg>
      <pc:sldChg chg="modSp add del mod">
        <pc:chgData name="Deborah Shaw" userId="79bf7848-a030-4096-934a-3abbfde4984a" providerId="ADAL" clId="{8DE9E9FB-001C-4B84-83DE-E1F7ABB9FAA3}" dt="2025-09-15T17:21:08.574" v="186" actId="2696"/>
        <pc:sldMkLst>
          <pc:docMk/>
          <pc:sldMk cId="4171177918" sldId="306"/>
        </pc:sldMkLst>
      </pc:sldChg>
    </pc:docChg>
  </pc:docChgLst>
  <pc:docChgLst>
    <pc:chgData name="Mary Stout" userId="S::mary_stout@wycliffeassociates.org::aa3233c2-3252-4841-9088-85efb7bdb5d2" providerId="AD" clId="Web-{F6E4221D-B895-488F-90D7-56E265493B1A}"/>
    <pc:docChg chg="modSld">
      <pc:chgData name="Mary Stout" userId="S::mary_stout@wycliffeassociates.org::aa3233c2-3252-4841-9088-85efb7bdb5d2" providerId="AD" clId="Web-{F6E4221D-B895-488F-90D7-56E265493B1A}" dt="2023-12-20T19:42:44.803" v="27" actId="20577"/>
      <pc:docMkLst>
        <pc:docMk/>
      </pc:docMkLst>
      <pc:sldChg chg="addSp delSp modSp">
        <pc:chgData name="Mary Stout" userId="S::mary_stout@wycliffeassociates.org::aa3233c2-3252-4841-9088-85efb7bdb5d2" providerId="AD" clId="Web-{F6E4221D-B895-488F-90D7-56E265493B1A}" dt="2023-12-20T19:42:44.803" v="27" actId="20577"/>
        <pc:sldMkLst>
          <pc:docMk/>
          <pc:sldMk cId="3148065723" sldId="300"/>
        </pc:sldMkLst>
      </pc:sldChg>
    </pc:docChg>
  </pc:docChgLst>
  <pc:docChgLst>
    <pc:chgData name="Deborah Shaw" userId="79bf7848-a030-4096-934a-3abbfde4984a" providerId="ADAL" clId="{61B13140-DA09-42DC-BCAD-102531672F7D}"/>
    <pc:docChg chg="delSld">
      <pc:chgData name="Deborah Shaw" userId="79bf7848-a030-4096-934a-3abbfde4984a" providerId="ADAL" clId="{61B13140-DA09-42DC-BCAD-102531672F7D}" dt="2023-09-15T21:17:09.102" v="0" actId="2696"/>
      <pc:docMkLst>
        <pc:docMk/>
      </pc:docMkLst>
      <pc:sldChg chg="del">
        <pc:chgData name="Deborah Shaw" userId="79bf7848-a030-4096-934a-3abbfde4984a" providerId="ADAL" clId="{61B13140-DA09-42DC-BCAD-102531672F7D}" dt="2023-09-15T21:17:09.102" v="0" actId="2696"/>
        <pc:sldMkLst>
          <pc:docMk/>
          <pc:sldMk cId="3072800876" sldId="280"/>
        </pc:sldMkLst>
      </pc:sldChg>
    </pc:docChg>
  </pc:docChgLst>
  <pc:docChgLst>
    <pc:chgData name="Deborah Shaw" userId="79bf7848-a030-4096-934a-3abbfde4984a" providerId="ADAL" clId="{435CEB5A-C958-42DC-9BE8-A86A053A2136}"/>
    <pc:docChg chg="custSel modSld">
      <pc:chgData name="Deborah Shaw" userId="79bf7848-a030-4096-934a-3abbfde4984a" providerId="ADAL" clId="{435CEB5A-C958-42DC-9BE8-A86A053A2136}" dt="2023-12-02T05:20:43.527" v="14" actId="21"/>
      <pc:docMkLst>
        <pc:docMk/>
      </pc:docMkLst>
      <pc:sldChg chg="addSp delSp modSp mod delAnim">
        <pc:chgData name="Deborah Shaw" userId="79bf7848-a030-4096-934a-3abbfde4984a" providerId="ADAL" clId="{435CEB5A-C958-42DC-9BE8-A86A053A2136}" dt="2023-12-02T05:20:43.527" v="14" actId="21"/>
        <pc:sldMkLst>
          <pc:docMk/>
          <pc:sldMk cId="2399793145" sldId="290"/>
        </pc:sldMkLst>
      </pc:sldChg>
    </pc:docChg>
  </pc:docChgLst>
  <pc:docChgLst>
    <pc:chgData name="Deborah Shaw" userId="S::deborah_shaw@wycliffeassociates.org::79bf7848-a030-4096-934a-3abbfde4984a" providerId="AD" clId="Web-{979E393F-5134-4DF2-78C0-C4CBAB16B35C}"/>
    <pc:docChg chg="modSld">
      <pc:chgData name="Deborah Shaw" userId="S::deborah_shaw@wycliffeassociates.org::79bf7848-a030-4096-934a-3abbfde4984a" providerId="AD" clId="Web-{979E393F-5134-4DF2-78C0-C4CBAB16B35C}" dt="2023-12-26T12:20:55.491" v="25"/>
      <pc:docMkLst>
        <pc:docMk/>
      </pc:docMkLst>
      <pc:sldChg chg="delAnim">
        <pc:chgData name="Deborah Shaw" userId="S::deborah_shaw@wycliffeassociates.org::79bf7848-a030-4096-934a-3abbfde4984a" providerId="AD" clId="Web-{979E393F-5134-4DF2-78C0-C4CBAB16B35C}" dt="2023-12-26T12:20:55.491" v="25"/>
        <pc:sldMkLst>
          <pc:docMk/>
          <pc:sldMk cId="285893299" sldId="286"/>
        </pc:sldMkLst>
      </pc:sldChg>
      <pc:sldChg chg="delAnim">
        <pc:chgData name="Deborah Shaw" userId="S::deborah_shaw@wycliffeassociates.org::79bf7848-a030-4096-934a-3abbfde4984a" providerId="AD" clId="Web-{979E393F-5134-4DF2-78C0-C4CBAB16B35C}" dt="2023-12-26T12:19:56.271" v="5"/>
        <pc:sldMkLst>
          <pc:docMk/>
          <pc:sldMk cId="1746902362" sldId="302"/>
        </pc:sldMkLst>
      </pc:sldChg>
      <pc:sldChg chg="delAnim">
        <pc:chgData name="Deborah Shaw" userId="S::deborah_shaw@wycliffeassociates.org::79bf7848-a030-4096-934a-3abbfde4984a" providerId="AD" clId="Web-{979E393F-5134-4DF2-78C0-C4CBAB16B35C}" dt="2023-12-26T12:20:11.631" v="15"/>
        <pc:sldMkLst>
          <pc:docMk/>
          <pc:sldMk cId="704661536" sldId="303"/>
        </pc:sldMkLst>
      </pc:sldChg>
      <pc:sldChg chg="delAnim">
        <pc:chgData name="Deborah Shaw" userId="S::deborah_shaw@wycliffeassociates.org::79bf7848-a030-4096-934a-3abbfde4984a" providerId="AD" clId="Web-{979E393F-5134-4DF2-78C0-C4CBAB16B35C}" dt="2023-12-26T12:20:27.959" v="23"/>
        <pc:sldMkLst>
          <pc:docMk/>
          <pc:sldMk cId="908258537" sldId="304"/>
        </pc:sldMkLst>
      </pc:sldChg>
    </pc:docChg>
  </pc:docChgLst>
  <pc:docChgLst>
    <pc:chgData name="Deborah Shaw" userId="79bf7848-a030-4096-934a-3abbfde4984a" providerId="ADAL" clId="{053874B9-15B7-413F-8C40-089D371C116B}"/>
    <pc:docChg chg="custSel addSld delSld modSld sldOrd">
      <pc:chgData name="Deborah Shaw" userId="79bf7848-a030-4096-934a-3abbfde4984a" providerId="ADAL" clId="{053874B9-15B7-413F-8C40-089D371C116B}" dt="2023-12-26T12:16:42.869" v="62"/>
      <pc:docMkLst>
        <pc:docMk/>
      </pc:docMkLst>
      <pc:sldChg chg="delSp modSp del mod">
        <pc:chgData name="Deborah Shaw" userId="79bf7848-a030-4096-934a-3abbfde4984a" providerId="ADAL" clId="{053874B9-15B7-413F-8C40-089D371C116B}" dt="2023-12-26T12:14:59.433" v="53" actId="2696"/>
        <pc:sldMkLst>
          <pc:docMk/>
          <pc:sldMk cId="2126766571" sldId="260"/>
        </pc:sldMkLst>
      </pc:sldChg>
      <pc:sldChg chg="delSp mod delAnim">
        <pc:chgData name="Deborah Shaw" userId="79bf7848-a030-4096-934a-3abbfde4984a" providerId="ADAL" clId="{053874B9-15B7-413F-8C40-089D371C116B}" dt="2023-12-26T12:16:02.053" v="56" actId="21"/>
        <pc:sldMkLst>
          <pc:docMk/>
          <pc:sldMk cId="669494444" sldId="285"/>
        </pc:sldMkLst>
      </pc:sldChg>
      <pc:sldChg chg="delSp modSp del mod delAnim">
        <pc:chgData name="Deborah Shaw" userId="79bf7848-a030-4096-934a-3abbfde4984a" providerId="ADAL" clId="{053874B9-15B7-413F-8C40-089D371C116B}" dt="2023-12-26T12:13:20.029" v="40" actId="2696"/>
        <pc:sldMkLst>
          <pc:docMk/>
          <pc:sldMk cId="3165154610" sldId="289"/>
        </pc:sldMkLst>
      </pc:sldChg>
      <pc:sldChg chg="del ord">
        <pc:chgData name="Deborah Shaw" userId="79bf7848-a030-4096-934a-3abbfde4984a" providerId="ADAL" clId="{053874B9-15B7-413F-8C40-089D371C116B}" dt="2023-12-26T12:09:03.004" v="2" actId="2696"/>
        <pc:sldMkLst>
          <pc:docMk/>
          <pc:sldMk cId="3829610916" sldId="295"/>
        </pc:sldMkLst>
      </pc:sldChg>
      <pc:sldChg chg="modSp mod">
        <pc:chgData name="Deborah Shaw" userId="79bf7848-a030-4096-934a-3abbfde4984a" providerId="ADAL" clId="{053874B9-15B7-413F-8C40-089D371C116B}" dt="2023-12-26T12:14:46.448" v="52" actId="20577"/>
        <pc:sldMkLst>
          <pc:docMk/>
          <pc:sldMk cId="3629754069" sldId="299"/>
        </pc:sldMkLst>
      </pc:sldChg>
      <pc:sldChg chg="modSp mod">
        <pc:chgData name="Deborah Shaw" userId="79bf7848-a030-4096-934a-3abbfde4984a" providerId="ADAL" clId="{053874B9-15B7-413F-8C40-089D371C116B}" dt="2023-12-26T12:15:13.355" v="54" actId="1076"/>
        <pc:sldMkLst>
          <pc:docMk/>
          <pc:sldMk cId="3148065723" sldId="300"/>
        </pc:sldMkLst>
      </pc:sldChg>
      <pc:sldChg chg="delSp add mod delAnim">
        <pc:chgData name="Deborah Shaw" userId="79bf7848-a030-4096-934a-3abbfde4984a" providerId="ADAL" clId="{053874B9-15B7-413F-8C40-089D371C116B}" dt="2023-12-26T12:11:44.360" v="8" actId="21"/>
        <pc:sldMkLst>
          <pc:docMk/>
          <pc:sldMk cId="1746902362" sldId="302"/>
        </pc:sldMkLst>
      </pc:sldChg>
      <pc:sldChg chg="add">
        <pc:chgData name="Deborah Shaw" userId="79bf7848-a030-4096-934a-3abbfde4984a" providerId="ADAL" clId="{053874B9-15B7-413F-8C40-089D371C116B}" dt="2023-12-26T12:11:18.918" v="4" actId="2890"/>
        <pc:sldMkLst>
          <pc:docMk/>
          <pc:sldMk cId="704661536" sldId="303"/>
        </pc:sldMkLst>
      </pc:sldChg>
      <pc:sldChg chg="add">
        <pc:chgData name="Deborah Shaw" userId="79bf7848-a030-4096-934a-3abbfde4984a" providerId="ADAL" clId="{053874B9-15B7-413F-8C40-089D371C116B}" dt="2023-12-26T12:15:37.113" v="55" actId="2890"/>
        <pc:sldMkLst>
          <pc:docMk/>
          <pc:sldMk cId="908258537" sldId="304"/>
        </pc:sldMkLst>
      </pc:sldChg>
      <pc:sldChg chg="addSp delSp modSp add mod ord delAnim">
        <pc:chgData name="Deborah Shaw" userId="79bf7848-a030-4096-934a-3abbfde4984a" providerId="ADAL" clId="{053874B9-15B7-413F-8C40-089D371C116B}" dt="2023-12-26T12:16:42.869" v="62"/>
        <pc:sldMkLst>
          <pc:docMk/>
          <pc:sldMk cId="2437576786" sldId="305"/>
        </pc:sldMkLst>
      </pc:sldChg>
    </pc:docChg>
  </pc:docChgLst>
  <pc:docChgLst>
    <pc:chgData name="Deborah Shaw" userId="S::deborah_shaw@wycliffeassociates.org::79bf7848-a030-4096-934a-3abbfde4984a" providerId="AD" clId="Web-{AFBC9432-FD93-7A06-EE98-D95A5B7E7BAB}"/>
    <pc:docChg chg="sldOrd">
      <pc:chgData name="Deborah Shaw" userId="S::deborah_shaw@wycliffeassociates.org::79bf7848-a030-4096-934a-3abbfde4984a" providerId="AD" clId="Web-{AFBC9432-FD93-7A06-EE98-D95A5B7E7BAB}" dt="2023-12-26T20:52:32.678" v="1"/>
      <pc:docMkLst>
        <pc:docMk/>
      </pc:docMkLst>
      <pc:sldChg chg="ord">
        <pc:chgData name="Deborah Shaw" userId="S::deborah_shaw@wycliffeassociates.org::79bf7848-a030-4096-934a-3abbfde4984a" providerId="AD" clId="Web-{AFBC9432-FD93-7A06-EE98-D95A5B7E7BAB}" dt="2023-12-26T20:52:32.678" v="1"/>
        <pc:sldMkLst>
          <pc:docMk/>
          <pc:sldMk cId="3148065723" sldId="300"/>
        </pc:sldMkLst>
      </pc:sldChg>
    </pc:docChg>
  </pc:docChgLst>
  <pc:docChgLst>
    <pc:chgData name="Deborah Shaw" userId="S::deborah_shaw@wycliffeassociates.org::79bf7848-a030-4096-934a-3abbfde4984a" providerId="AD" clId="Web-{3EE993B5-DA85-1E4C-E255-AF3E8B2615C8}"/>
    <pc:docChg chg="addSld modSld">
      <pc:chgData name="Deborah Shaw" userId="S::deborah_shaw@wycliffeassociates.org::79bf7848-a030-4096-934a-3abbfde4984a" providerId="AD" clId="Web-{3EE993B5-DA85-1E4C-E255-AF3E8B2615C8}" dt="2023-12-19T05:21:08.678" v="97" actId="1076"/>
      <pc:docMkLst>
        <pc:docMk/>
      </pc:docMkLst>
      <pc:sldChg chg="delAnim">
        <pc:chgData name="Deborah Shaw" userId="S::deborah_shaw@wycliffeassociates.org::79bf7848-a030-4096-934a-3abbfde4984a" providerId="AD" clId="Web-{3EE993B5-DA85-1E4C-E255-AF3E8B2615C8}" dt="2023-12-19T05:11:55.163" v="16"/>
        <pc:sldMkLst>
          <pc:docMk/>
          <pc:sldMk cId="669494444" sldId="285"/>
        </pc:sldMkLst>
      </pc:sldChg>
      <pc:sldChg chg="delAnim">
        <pc:chgData name="Deborah Shaw" userId="S::deborah_shaw@wycliffeassociates.org::79bf7848-a030-4096-934a-3abbfde4984a" providerId="AD" clId="Web-{3EE993B5-DA85-1E4C-E255-AF3E8B2615C8}" dt="2023-12-19T05:12:21.710" v="18"/>
        <pc:sldMkLst>
          <pc:docMk/>
          <pc:sldMk cId="285893299" sldId="286"/>
        </pc:sldMkLst>
      </pc:sldChg>
      <pc:sldChg chg="delAnim">
        <pc:chgData name="Deborah Shaw" userId="S::deborah_shaw@wycliffeassociates.org::79bf7848-a030-4096-934a-3abbfde4984a" providerId="AD" clId="Web-{3EE993B5-DA85-1E4C-E255-AF3E8B2615C8}" dt="2023-12-19T05:13:16.133" v="39"/>
        <pc:sldMkLst>
          <pc:docMk/>
          <pc:sldMk cId="2391263695" sldId="287"/>
        </pc:sldMkLst>
      </pc:sldChg>
      <pc:sldChg chg="delAnim">
        <pc:chgData name="Deborah Shaw" userId="S::deborah_shaw@wycliffeassociates.org::79bf7848-a030-4096-934a-3abbfde4984a" providerId="AD" clId="Web-{3EE993B5-DA85-1E4C-E255-AF3E8B2615C8}" dt="2023-12-19T05:13:24.570" v="43"/>
        <pc:sldMkLst>
          <pc:docMk/>
          <pc:sldMk cId="3432013067" sldId="288"/>
        </pc:sldMkLst>
      </pc:sldChg>
      <pc:sldChg chg="delSp delAnim">
        <pc:chgData name="Deborah Shaw" userId="S::deborah_shaw@wycliffeassociates.org::79bf7848-a030-4096-934a-3abbfde4984a" providerId="AD" clId="Web-{3EE993B5-DA85-1E4C-E255-AF3E8B2615C8}" dt="2023-12-19T05:11:29.756" v="11"/>
        <pc:sldMkLst>
          <pc:docMk/>
          <pc:sldMk cId="3165154610" sldId="289"/>
        </pc:sldMkLst>
      </pc:sldChg>
      <pc:sldChg chg="delAnim">
        <pc:chgData name="Deborah Shaw" userId="S::deborah_shaw@wycliffeassociates.org::79bf7848-a030-4096-934a-3abbfde4984a" providerId="AD" clId="Web-{3EE993B5-DA85-1E4C-E255-AF3E8B2615C8}" dt="2023-12-19T05:13:41.055" v="53"/>
        <pc:sldMkLst>
          <pc:docMk/>
          <pc:sldMk cId="39386352" sldId="293"/>
        </pc:sldMkLst>
      </pc:sldChg>
      <pc:sldChg chg="delAnim">
        <pc:chgData name="Deborah Shaw" userId="S::deborah_shaw@wycliffeassociates.org::79bf7848-a030-4096-934a-3abbfde4984a" providerId="AD" clId="Web-{3EE993B5-DA85-1E4C-E255-AF3E8B2615C8}" dt="2023-12-19T05:13:52.087" v="60"/>
        <pc:sldMkLst>
          <pc:docMk/>
          <pc:sldMk cId="1142703425" sldId="294"/>
        </pc:sldMkLst>
      </pc:sldChg>
      <pc:sldChg chg="add">
        <pc:chgData name="Deborah Shaw" userId="S::deborah_shaw@wycliffeassociates.org::79bf7848-a030-4096-934a-3abbfde4984a" providerId="AD" clId="Web-{3EE993B5-DA85-1E4C-E255-AF3E8B2615C8}" dt="2023-12-19T05:09:54.817" v="0"/>
        <pc:sldMkLst>
          <pc:docMk/>
          <pc:sldMk cId="3629754069" sldId="299"/>
        </pc:sldMkLst>
      </pc:sldChg>
      <pc:sldChg chg="addSp modSp new">
        <pc:chgData name="Deborah Shaw" userId="S::deborah_shaw@wycliffeassociates.org::79bf7848-a030-4096-934a-3abbfde4984a" providerId="AD" clId="Web-{3EE993B5-DA85-1E4C-E255-AF3E8B2615C8}" dt="2023-12-19T05:10:54.927" v="7" actId="20577"/>
        <pc:sldMkLst>
          <pc:docMk/>
          <pc:sldMk cId="3148065723" sldId="300"/>
        </pc:sldMkLst>
      </pc:sldChg>
      <pc:sldChg chg="addSp modSp add replId">
        <pc:chgData name="Deborah Shaw" userId="S::deborah_shaw@wycliffeassociates.org::79bf7848-a030-4096-934a-3abbfde4984a" providerId="AD" clId="Web-{3EE993B5-DA85-1E4C-E255-AF3E8B2615C8}" dt="2023-12-19T05:21:08.678" v="97" actId="1076"/>
        <pc:sldMkLst>
          <pc:docMk/>
          <pc:sldMk cId="1503564095" sldId="301"/>
        </pc:sldMkLst>
      </pc:sldChg>
    </pc:docChg>
  </pc:docChgLst>
  <pc:docChgLst>
    <pc:chgData name="Deborah Shaw" userId="S::deborah_shaw@wycliffeassociates.org::79bf7848-a030-4096-934a-3abbfde4984a" providerId="AD" clId="Web-{1AC02453-0A6D-BFE0-8AAE-252FC0605B96}"/>
    <pc:docChg chg="addSld sldOrd">
      <pc:chgData name="Deborah Shaw" userId="S::deborah_shaw@wycliffeassociates.org::79bf7848-a030-4096-934a-3abbfde4984a" providerId="AD" clId="Web-{1AC02453-0A6D-BFE0-8AAE-252FC0605B96}" dt="2023-12-17T22:12:30.130" v="1"/>
      <pc:docMkLst>
        <pc:docMk/>
      </pc:docMkLst>
      <pc:sldChg chg="add ord">
        <pc:chgData name="Deborah Shaw" userId="S::deborah_shaw@wycliffeassociates.org::79bf7848-a030-4096-934a-3abbfde4984a" providerId="AD" clId="Web-{1AC02453-0A6D-BFE0-8AAE-252FC0605B96}" dt="2023-12-17T22:12:30.130" v="1"/>
        <pc:sldMkLst>
          <pc:docMk/>
          <pc:sldMk cId="3829610916" sldId="295"/>
        </pc:sldMkLst>
      </pc:sldChg>
    </pc:docChg>
  </pc:docChgLst>
</pc:chgInfo>
</file>

<file path=ppt/media/image1.png>
</file>

<file path=ppt/media/image10.jpeg>
</file>

<file path=ppt/media/image11.tif>
</file>

<file path=ppt/media/image12.png>
</file>

<file path=ppt/media/image2.tif>
</file>

<file path=ppt/media/image3.tif>
</file>

<file path=ppt/media/image4.gif>
</file>

<file path=ppt/media/image6.png>
</file>

<file path=ppt/media/image7.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10/7/2025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7</a:t>
            </a:fld>
            <a:endParaRPr lang="en-US"/>
          </a:p>
        </p:txBody>
      </p:sp>
    </p:spTree>
    <p:extLst>
      <p:ext uri="{BB962C8B-B14F-4D97-AF65-F5344CB8AC3E}">
        <p14:creationId xmlns:p14="http://schemas.microsoft.com/office/powerpoint/2010/main" val="987643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8</a:t>
            </a:fld>
            <a:endParaRPr lang="en-US"/>
          </a:p>
        </p:txBody>
      </p:sp>
    </p:spTree>
    <p:extLst>
      <p:ext uri="{BB962C8B-B14F-4D97-AF65-F5344CB8AC3E}">
        <p14:creationId xmlns:p14="http://schemas.microsoft.com/office/powerpoint/2010/main" val="2226611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39B3C9-13A9-6540-8F68-9A544DD081BF}" type="slidenum">
              <a:rPr lang="en-US" smtClean="0"/>
              <a:t>13</a:t>
            </a:fld>
            <a:endParaRPr lang="en-US"/>
          </a:p>
        </p:txBody>
      </p:sp>
    </p:spTree>
    <p:extLst>
      <p:ext uri="{BB962C8B-B14F-4D97-AF65-F5344CB8AC3E}">
        <p14:creationId xmlns:p14="http://schemas.microsoft.com/office/powerpoint/2010/main" val="99923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CE88B-C7E4-E97B-B863-E091E37AC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FB313C-A074-5848-670D-49F228423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48E602-3EE8-15E8-D358-9E5CD96158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C5743C-997C-B84C-04EA-F1F377D1D68F}"/>
              </a:ext>
            </a:extLst>
          </p:cNvPr>
          <p:cNvSpPr>
            <a:spLocks noGrp="1"/>
          </p:cNvSpPr>
          <p:nvPr>
            <p:ph type="sldNum" sz="quarter" idx="5"/>
          </p:nvPr>
        </p:nvSpPr>
        <p:spPr/>
        <p:txBody>
          <a:bodyPr/>
          <a:lstStyle/>
          <a:p>
            <a:fld id="{9939B3C9-13A9-6540-8F68-9A544DD081BF}" type="slidenum">
              <a:rPr lang="en-US" smtClean="0"/>
              <a:t>14</a:t>
            </a:fld>
            <a:endParaRPr lang="en-US"/>
          </a:p>
        </p:txBody>
      </p:sp>
    </p:spTree>
    <p:extLst>
      <p:ext uri="{BB962C8B-B14F-4D97-AF65-F5344CB8AC3E}">
        <p14:creationId xmlns:p14="http://schemas.microsoft.com/office/powerpoint/2010/main" val="124503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10/7/2025</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2918" b="12918"/>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dirty="0">
                <a:solidFill>
                  <a:schemeClr val="accent1">
                    <a:lumMod val="50000"/>
                  </a:schemeClr>
                </a:solidFill>
                <a:effectLst/>
                <a:latin typeface="Arial" panose="020B0604020202020204" pitchFamily="34" charset="0"/>
                <a:ea typeface="Times New Roman" panose="02020603050405020304" pitchFamily="18" charset="0"/>
              </a:rPr>
              <a:t>I will praise you because I am fearfully and wonderfully made. Your works are wonderful. My soul knows this very well (Ps. 139:14). </a:t>
            </a:r>
            <a:endParaRPr lang="en-US"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lvl="0" indent="0" fontAlgn="base">
              <a:spcBef>
                <a:spcPts val="0"/>
              </a:spcBef>
              <a:buNone/>
              <a:defRPr/>
            </a:pPr>
            <a:r>
              <a:rPr lang="en-US" sz="1200" dirty="0">
                <a:latin typeface="Calibri"/>
                <a:ea typeface="Times New Roman" panose="02020603050405020304" pitchFamily="18" charset="0"/>
                <a:cs typeface="Arial"/>
              </a:rPr>
              <a:t>All Scripture taken from the English Unlocked Literal Bible (ULB), ©2017, 2022 Wycliffe Associates, Available at https://bibleineverylanguage.org/translations, licensed under the Creative Commons Attribution-</a:t>
            </a:r>
            <a:r>
              <a:rPr lang="en-US" sz="1200" dirty="0" err="1">
                <a:latin typeface="Calibri"/>
                <a:ea typeface="Times New Roman" panose="02020603050405020304" pitchFamily="18" charset="0"/>
                <a:cs typeface="Arial"/>
              </a:rPr>
              <a:t>ShareAlike</a:t>
            </a:r>
            <a:r>
              <a:rPr lang="en-US" sz="1200" dirty="0">
                <a:latin typeface="Calibri"/>
                <a:ea typeface="Times New Roman" panose="02020603050405020304" pitchFamily="18" charset="0"/>
                <a:cs typeface="Arial"/>
              </a:rPr>
              <a:t> 4.0 International License. </a:t>
            </a:r>
          </a:p>
          <a:p>
            <a:pPr marL="0" lvl="0" indent="0" fontAlgn="base">
              <a:spcBef>
                <a:spcPts val="0"/>
              </a:spcBef>
              <a:buNone/>
              <a:defRPr/>
            </a:pPr>
            <a:r>
              <a:rPr lang="en-US" sz="1200" dirty="0">
                <a:latin typeface="Calibri"/>
                <a:ea typeface="Times New Roman" panose="02020603050405020304" pitchFamily="18" charset="0"/>
                <a:cs typeface="Arial"/>
              </a:rPr>
              <a:t>The English ULB is based on the </a:t>
            </a:r>
            <a:r>
              <a:rPr lang="en-US" sz="1200" dirty="0" err="1">
                <a:latin typeface="Calibri"/>
                <a:ea typeface="Times New Roman" panose="02020603050405020304" pitchFamily="18" charset="0"/>
                <a:cs typeface="Arial"/>
              </a:rPr>
              <a:t>unfoldingWord</a:t>
            </a:r>
            <a:r>
              <a:rPr lang="en-US" sz="1200" dirty="0">
                <a:latin typeface="Calibri"/>
                <a:ea typeface="Times New Roman" panose="02020603050405020304" pitchFamily="18" charset="0"/>
                <a:cs typeface="Arial"/>
              </a:rPr>
              <a:t>® Literal Text, CC BY-SA 4.0. The original work of the </a:t>
            </a:r>
            <a:r>
              <a:rPr lang="en-US" sz="1200" dirty="0" err="1">
                <a:latin typeface="Calibri"/>
                <a:ea typeface="Times New Roman" panose="02020603050405020304" pitchFamily="18" charset="0"/>
                <a:cs typeface="Arial"/>
              </a:rPr>
              <a:t>unfoldingWord</a:t>
            </a:r>
            <a:r>
              <a:rPr lang="en-US" sz="1200" dirty="0">
                <a:latin typeface="Calibri"/>
                <a:ea typeface="Times New Roman" panose="02020603050405020304" pitchFamily="18" charset="0"/>
                <a:cs typeface="Arial"/>
              </a:rPr>
              <a:t>® Literal Text is available at https://unfoldingword.bible/ult/.</a:t>
            </a:r>
          </a:p>
        </p:txBody>
      </p:sp>
      <p:sp>
        <p:nvSpPr>
          <p:cNvPr id="7" name="Rectangle 6">
            <a:extLst>
              <a:ext uri="{FF2B5EF4-FFF2-40B4-BE49-F238E27FC236}">
                <a16:creationId xmlns:a16="http://schemas.microsoft.com/office/drawing/2014/main" id="{6D1C5468-2E27-9AF9-E8A7-9D00C2F6695F}"/>
              </a:ext>
            </a:extLst>
          </p:cNvPr>
          <p:cNvSpPr/>
          <p:nvPr/>
        </p:nvSpPr>
        <p:spPr>
          <a:xfrm>
            <a:off x="188244" y="3928728"/>
            <a:ext cx="3040036" cy="2308324"/>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Why COBT 8-Step Translation Works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71"/>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16332" y="2262101"/>
            <a:ext cx="3123211" cy="3080033"/>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2618878" y="1508165"/>
            <a:ext cx="3920677" cy="461665"/>
          </a:xfrm>
          <a:prstGeom prst="rect">
            <a:avLst/>
          </a:prstGeom>
          <a:noFill/>
        </p:spPr>
        <p:txBody>
          <a:bodyPr wrap="square" rtlCol="0">
            <a:spAutoFit/>
          </a:bodyPr>
          <a:lstStyle/>
          <a:p>
            <a:pPr algn="ctr"/>
            <a:r>
              <a:rPr lang="en-US" sz="2400" b="1" dirty="0">
                <a:solidFill>
                  <a:schemeClr val="accent2"/>
                </a:solidFill>
              </a:rPr>
              <a:t>Using both sides is best</a:t>
            </a:r>
          </a:p>
        </p:txBody>
      </p:sp>
      <p:sp>
        <p:nvSpPr>
          <p:cNvPr id="5" name="TextBox 4">
            <a:extLst>
              <a:ext uri="{FF2B5EF4-FFF2-40B4-BE49-F238E27FC236}">
                <a16:creationId xmlns:a16="http://schemas.microsoft.com/office/drawing/2014/main" id="{50DC069E-32BF-8E38-A984-2A8645242D4A}"/>
              </a:ext>
            </a:extLst>
          </p:cNvPr>
          <p:cNvSpPr txBox="1"/>
          <p:nvPr/>
        </p:nvSpPr>
        <p:spPr>
          <a:xfrm>
            <a:off x="628650" y="2501811"/>
            <a:ext cx="2496064" cy="2757165"/>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Logical thought</a:t>
            </a:r>
          </a:p>
          <a:p>
            <a:pPr marL="285750" indent="-285750">
              <a:spcAft>
                <a:spcPts val="500"/>
              </a:spcAft>
              <a:buFont typeface="Arial" panose="020B0604020202020204" pitchFamily="34" charset="0"/>
              <a:buChar char="•"/>
            </a:pPr>
            <a:r>
              <a:rPr lang="en-US" sz="1400" dirty="0"/>
              <a:t>Math and science ability</a:t>
            </a:r>
          </a:p>
          <a:p>
            <a:pPr marL="285750" indent="-285750">
              <a:spcAft>
                <a:spcPts val="500"/>
              </a:spcAft>
              <a:buFont typeface="Arial" panose="020B0604020202020204" pitchFamily="34" charset="0"/>
              <a:buChar char="•"/>
            </a:pPr>
            <a:r>
              <a:rPr lang="en-US" sz="1400" dirty="0"/>
              <a:t>Seeing details</a:t>
            </a:r>
          </a:p>
          <a:p>
            <a:pPr marL="285750" indent="-285750">
              <a:spcAft>
                <a:spcPts val="500"/>
              </a:spcAft>
              <a:buFont typeface="Arial" panose="020B0604020202020204" pitchFamily="34" charset="0"/>
              <a:buChar char="•"/>
            </a:pPr>
            <a:r>
              <a:rPr lang="en-US" sz="1400" dirty="0"/>
              <a:t>Planning and putting things in order</a:t>
            </a:r>
          </a:p>
          <a:p>
            <a:pPr marL="285750" indent="-285750">
              <a:spcAft>
                <a:spcPts val="500"/>
              </a:spcAft>
              <a:buFont typeface="Arial" panose="020B0604020202020204" pitchFamily="34" charset="0"/>
              <a:buChar char="•"/>
            </a:pPr>
            <a:r>
              <a:rPr lang="en-US" sz="1400" dirty="0"/>
              <a:t>Logic</a:t>
            </a:r>
          </a:p>
          <a:p>
            <a:pPr marL="285750" indent="-285750">
              <a:spcAft>
                <a:spcPts val="500"/>
              </a:spcAft>
              <a:buFont typeface="Arial" panose="020B0604020202020204" pitchFamily="34" charset="0"/>
              <a:buChar char="•"/>
            </a:pPr>
            <a:r>
              <a:rPr lang="en-US" sz="1400" dirty="0"/>
              <a:t>Vision on right side</a:t>
            </a:r>
          </a:p>
          <a:p>
            <a:pPr marL="285750" indent="-285750">
              <a:spcAft>
                <a:spcPts val="500"/>
              </a:spcAft>
              <a:buFont typeface="Arial" panose="020B0604020202020204" pitchFamily="34" charset="0"/>
              <a:buChar char="•"/>
            </a:pPr>
            <a:r>
              <a:rPr lang="en-US" sz="1400" dirty="0"/>
              <a:t>Control of actions on right side</a:t>
            </a:r>
          </a:p>
          <a:p>
            <a:endParaRPr lang="en-US" dirty="0"/>
          </a:p>
        </p:txBody>
      </p:sp>
      <p:sp>
        <p:nvSpPr>
          <p:cNvPr id="6" name="TextBox 5">
            <a:extLst>
              <a:ext uri="{FF2B5EF4-FFF2-40B4-BE49-F238E27FC236}">
                <a16:creationId xmlns:a16="http://schemas.microsoft.com/office/drawing/2014/main" id="{C579D349-9C43-6FDA-2446-5BF70A924690}"/>
              </a:ext>
            </a:extLst>
          </p:cNvPr>
          <p:cNvSpPr txBox="1"/>
          <p:nvPr/>
        </p:nvSpPr>
        <p:spPr>
          <a:xfrm>
            <a:off x="6437244" y="2501811"/>
            <a:ext cx="2496064" cy="2631490"/>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Emotional thought</a:t>
            </a:r>
          </a:p>
          <a:p>
            <a:pPr marL="285750" indent="-285750">
              <a:spcAft>
                <a:spcPts val="500"/>
              </a:spcAft>
              <a:buFont typeface="Arial" panose="020B0604020202020204" pitchFamily="34" charset="0"/>
              <a:buChar char="•"/>
            </a:pPr>
            <a:r>
              <a:rPr lang="en-US" sz="1400" dirty="0"/>
              <a:t>Ability to do creative work </a:t>
            </a:r>
          </a:p>
          <a:p>
            <a:pPr marL="285750" indent="-285750">
              <a:spcAft>
                <a:spcPts val="500"/>
              </a:spcAft>
              <a:buFont typeface="Arial" panose="020B0604020202020204" pitchFamily="34" charset="0"/>
              <a:buChar char="•"/>
            </a:pPr>
            <a:r>
              <a:rPr lang="en-US" sz="1400" dirty="0"/>
              <a:t>Seeing the “big picture” of how everything works together</a:t>
            </a:r>
          </a:p>
          <a:p>
            <a:pPr marL="285750" indent="-285750">
              <a:spcAft>
                <a:spcPts val="500"/>
              </a:spcAft>
              <a:buFont typeface="Arial" panose="020B0604020202020204" pitchFamily="34" charset="0"/>
              <a:buChar char="•"/>
            </a:pPr>
            <a:r>
              <a:rPr lang="en-US" sz="1400" dirty="0"/>
              <a:t>Adventurous impulses</a:t>
            </a:r>
          </a:p>
          <a:p>
            <a:pPr marL="285750" indent="-285750">
              <a:spcAft>
                <a:spcPts val="500"/>
              </a:spcAft>
              <a:buFont typeface="Arial" panose="020B0604020202020204" pitchFamily="34" charset="0"/>
              <a:buChar char="•"/>
            </a:pPr>
            <a:r>
              <a:rPr lang="en-US" sz="1400" dirty="0"/>
              <a:t>Imagination</a:t>
            </a:r>
          </a:p>
          <a:p>
            <a:pPr marL="285750" indent="-285750">
              <a:spcAft>
                <a:spcPts val="500"/>
              </a:spcAft>
              <a:buFont typeface="Arial" panose="020B0604020202020204" pitchFamily="34" charset="0"/>
              <a:buChar char="•"/>
            </a:pPr>
            <a:r>
              <a:rPr lang="en-US" sz="1400" dirty="0"/>
              <a:t>Vision on left side</a:t>
            </a:r>
          </a:p>
          <a:p>
            <a:pPr marL="285750" indent="-285750">
              <a:spcAft>
                <a:spcPts val="500"/>
              </a:spcAft>
              <a:buFont typeface="Arial" panose="020B0604020202020204" pitchFamily="34" charset="0"/>
              <a:buChar char="•"/>
            </a:pPr>
            <a:r>
              <a:rPr lang="en-US" sz="1400" dirty="0"/>
              <a:t>Control of actions on left side</a:t>
            </a:r>
          </a:p>
        </p:txBody>
      </p:sp>
    </p:spTree>
    <p:extLst>
      <p:ext uri="{BB962C8B-B14F-4D97-AF65-F5344CB8AC3E}">
        <p14:creationId xmlns:p14="http://schemas.microsoft.com/office/powerpoint/2010/main" val="3432013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67"/>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04957" y="2254127"/>
            <a:ext cx="3134085" cy="3090757"/>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1959733" y="1503221"/>
            <a:ext cx="5386579" cy="461665"/>
          </a:xfrm>
          <a:prstGeom prst="rect">
            <a:avLst/>
          </a:prstGeom>
          <a:noFill/>
        </p:spPr>
        <p:txBody>
          <a:bodyPr wrap="square" rtlCol="0">
            <a:spAutoFit/>
          </a:bodyPr>
          <a:lstStyle/>
          <a:p>
            <a:pPr algn="ctr"/>
            <a:r>
              <a:rPr lang="en-US" sz="2400" b="1" dirty="0">
                <a:solidFill>
                  <a:schemeClr val="accent2"/>
                </a:solidFill>
              </a:rPr>
              <a:t>COBT 8 Steps use both sides</a:t>
            </a:r>
          </a:p>
        </p:txBody>
      </p:sp>
      <p:sp>
        <p:nvSpPr>
          <p:cNvPr id="7" name="TextBox 6">
            <a:extLst>
              <a:ext uri="{FF2B5EF4-FFF2-40B4-BE49-F238E27FC236}">
                <a16:creationId xmlns:a16="http://schemas.microsoft.com/office/drawing/2014/main" id="{4454B309-66BC-7B79-98AD-24C69FF7C3FE}"/>
              </a:ext>
            </a:extLst>
          </p:cNvPr>
          <p:cNvSpPr txBox="1"/>
          <p:nvPr/>
        </p:nvSpPr>
        <p:spPr>
          <a:xfrm>
            <a:off x="463138" y="2247993"/>
            <a:ext cx="2434452" cy="430887"/>
          </a:xfrm>
          <a:prstGeom prst="rect">
            <a:avLst/>
          </a:prstGeom>
          <a:noFill/>
        </p:spPr>
        <p:txBody>
          <a:bodyPr wrap="square" rtlCol="0">
            <a:spAutoFit/>
          </a:bodyPr>
          <a:lstStyle/>
          <a:p>
            <a:r>
              <a:rPr lang="en-US" sz="2200" b="1" dirty="0">
                <a:solidFill>
                  <a:schemeClr val="accent1"/>
                </a:solidFill>
              </a:rPr>
              <a:t>   Left-side steps</a:t>
            </a:r>
          </a:p>
        </p:txBody>
      </p:sp>
      <p:sp>
        <p:nvSpPr>
          <p:cNvPr id="8" name="TextBox 7">
            <a:extLst>
              <a:ext uri="{FF2B5EF4-FFF2-40B4-BE49-F238E27FC236}">
                <a16:creationId xmlns:a16="http://schemas.microsoft.com/office/drawing/2014/main" id="{D490C7CF-3231-0BB3-5FFF-0399A061A38B}"/>
              </a:ext>
            </a:extLst>
          </p:cNvPr>
          <p:cNvSpPr txBox="1"/>
          <p:nvPr/>
        </p:nvSpPr>
        <p:spPr>
          <a:xfrm>
            <a:off x="628650" y="2818152"/>
            <a:ext cx="2415746" cy="1881990"/>
          </a:xfrm>
          <a:prstGeom prst="rect">
            <a:avLst/>
          </a:prstGeom>
          <a:noFill/>
        </p:spPr>
        <p:txBody>
          <a:bodyPr wrap="square" rtlCol="0">
            <a:spAutoFit/>
          </a:bodyPr>
          <a:lstStyle/>
          <a:p>
            <a:pPr algn="ctr">
              <a:lnSpc>
                <a:spcPct val="150000"/>
              </a:lnSpc>
            </a:pPr>
            <a:r>
              <a:rPr lang="en-US" sz="2000" b="1" dirty="0"/>
              <a:t>Consume</a:t>
            </a:r>
          </a:p>
          <a:p>
            <a:pPr algn="ctr">
              <a:lnSpc>
                <a:spcPct val="150000"/>
              </a:lnSpc>
            </a:pPr>
            <a:r>
              <a:rPr lang="en-US" sz="2000" b="1" dirty="0"/>
              <a:t>Chunk</a:t>
            </a:r>
          </a:p>
          <a:p>
            <a:pPr algn="ctr">
              <a:lnSpc>
                <a:spcPct val="150000"/>
              </a:lnSpc>
            </a:pPr>
            <a:r>
              <a:rPr lang="en-US" sz="2000" b="1" dirty="0"/>
              <a:t>Self-edit</a:t>
            </a:r>
          </a:p>
          <a:p>
            <a:pPr algn="ctr">
              <a:lnSpc>
                <a:spcPct val="150000"/>
              </a:lnSpc>
            </a:pPr>
            <a:r>
              <a:rPr lang="en-US" sz="2000" b="1" dirty="0"/>
              <a:t>Peer-edit</a:t>
            </a:r>
          </a:p>
        </p:txBody>
      </p:sp>
      <p:sp>
        <p:nvSpPr>
          <p:cNvPr id="10" name="TextBox 9">
            <a:extLst>
              <a:ext uri="{FF2B5EF4-FFF2-40B4-BE49-F238E27FC236}">
                <a16:creationId xmlns:a16="http://schemas.microsoft.com/office/drawing/2014/main" id="{C97DE143-79F4-00C2-2862-D8AF47C72331}"/>
              </a:ext>
            </a:extLst>
          </p:cNvPr>
          <p:cNvSpPr txBox="1"/>
          <p:nvPr/>
        </p:nvSpPr>
        <p:spPr>
          <a:xfrm>
            <a:off x="6439672" y="2951946"/>
            <a:ext cx="2154556" cy="1446550"/>
          </a:xfrm>
          <a:prstGeom prst="rect">
            <a:avLst/>
          </a:prstGeom>
          <a:noFill/>
        </p:spPr>
        <p:txBody>
          <a:bodyPr wrap="square" rtlCol="0">
            <a:spAutoFit/>
          </a:bodyPr>
          <a:lstStyle/>
          <a:p>
            <a:pPr algn="ctr">
              <a:lnSpc>
                <a:spcPct val="150000"/>
              </a:lnSpc>
            </a:pPr>
            <a:r>
              <a:rPr lang="en-US" sz="2000" b="1" dirty="0"/>
              <a:t>Verbalize</a:t>
            </a:r>
          </a:p>
          <a:p>
            <a:pPr algn="ctr">
              <a:lnSpc>
                <a:spcPct val="150000"/>
              </a:lnSpc>
            </a:pPr>
            <a:r>
              <a:rPr lang="en-US" sz="2000" b="1" dirty="0"/>
              <a:t>Blind draft</a:t>
            </a:r>
          </a:p>
          <a:p>
            <a:pPr algn="ctr"/>
            <a:endParaRPr lang="en-US" sz="1400" b="1" dirty="0"/>
          </a:p>
          <a:p>
            <a:pPr algn="ctr"/>
            <a:endParaRPr lang="en-US" sz="1400" b="1" dirty="0"/>
          </a:p>
        </p:txBody>
      </p:sp>
      <p:sp>
        <p:nvSpPr>
          <p:cNvPr id="11" name="TextBox 10">
            <a:extLst>
              <a:ext uri="{FF2B5EF4-FFF2-40B4-BE49-F238E27FC236}">
                <a16:creationId xmlns:a16="http://schemas.microsoft.com/office/drawing/2014/main" id="{FC67F541-C816-943B-4CAC-CEC3D921D087}"/>
              </a:ext>
            </a:extLst>
          </p:cNvPr>
          <p:cNvSpPr txBox="1"/>
          <p:nvPr/>
        </p:nvSpPr>
        <p:spPr>
          <a:xfrm>
            <a:off x="2897590" y="5458011"/>
            <a:ext cx="3510866" cy="958660"/>
          </a:xfrm>
          <a:prstGeom prst="rect">
            <a:avLst/>
          </a:prstGeom>
          <a:noFill/>
        </p:spPr>
        <p:txBody>
          <a:bodyPr wrap="square" rtlCol="0">
            <a:spAutoFit/>
          </a:bodyPr>
          <a:lstStyle/>
          <a:p>
            <a:pPr algn="ctr">
              <a:lnSpc>
                <a:spcPct val="150000"/>
              </a:lnSpc>
            </a:pPr>
            <a:r>
              <a:rPr lang="en-US" sz="2000" b="1" dirty="0"/>
              <a:t>Key word check</a:t>
            </a:r>
          </a:p>
          <a:p>
            <a:pPr algn="ctr">
              <a:lnSpc>
                <a:spcPct val="150000"/>
              </a:lnSpc>
            </a:pPr>
            <a:r>
              <a:rPr lang="en-US" sz="2000" b="1" dirty="0"/>
              <a:t>Verse-by-verse check</a:t>
            </a:r>
          </a:p>
        </p:txBody>
      </p:sp>
      <p:sp>
        <p:nvSpPr>
          <p:cNvPr id="6" name="TextBox 5">
            <a:extLst>
              <a:ext uri="{FF2B5EF4-FFF2-40B4-BE49-F238E27FC236}">
                <a16:creationId xmlns:a16="http://schemas.microsoft.com/office/drawing/2014/main" id="{5AC434BA-B75B-0D31-56AF-29E327FD021C}"/>
              </a:ext>
            </a:extLst>
          </p:cNvPr>
          <p:cNvSpPr txBox="1"/>
          <p:nvPr/>
        </p:nvSpPr>
        <p:spPr>
          <a:xfrm>
            <a:off x="6439672" y="2254127"/>
            <a:ext cx="2541021" cy="430887"/>
          </a:xfrm>
          <a:prstGeom prst="rect">
            <a:avLst/>
          </a:prstGeom>
          <a:noFill/>
        </p:spPr>
        <p:txBody>
          <a:bodyPr wrap="square" rtlCol="0">
            <a:spAutoFit/>
          </a:bodyPr>
          <a:lstStyle/>
          <a:p>
            <a:r>
              <a:rPr lang="en-US" sz="2200" b="1" dirty="0">
                <a:solidFill>
                  <a:schemeClr val="accent1"/>
                </a:solidFill>
              </a:rPr>
              <a:t>Right-side steps</a:t>
            </a:r>
          </a:p>
        </p:txBody>
      </p:sp>
    </p:spTree>
    <p:extLst>
      <p:ext uri="{BB962C8B-B14F-4D97-AF65-F5344CB8AC3E}">
        <p14:creationId xmlns:p14="http://schemas.microsoft.com/office/powerpoint/2010/main" val="39386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63BC9-C585-1B7B-FF07-68FD2E3C34A6}"/>
              </a:ext>
            </a:extLst>
          </p:cNvPr>
          <p:cNvSpPr>
            <a:spLocks noGrp="1"/>
          </p:cNvSpPr>
          <p:nvPr>
            <p:ph type="title"/>
          </p:nvPr>
        </p:nvSpPr>
        <p:spPr>
          <a:xfrm>
            <a:off x="628650" y="511207"/>
            <a:ext cx="7886700" cy="613613"/>
          </a:xfrm>
        </p:spPr>
        <p:txBody>
          <a:bodyPr/>
          <a:lstStyle/>
          <a:p>
            <a:r>
              <a:rPr lang="en-US" dirty="0"/>
              <a:t>Higher-level Thinking</a:t>
            </a:r>
          </a:p>
        </p:txBody>
      </p:sp>
      <p:sp>
        <p:nvSpPr>
          <p:cNvPr id="6" name="TextBox 5">
            <a:extLst>
              <a:ext uri="{FF2B5EF4-FFF2-40B4-BE49-F238E27FC236}">
                <a16:creationId xmlns:a16="http://schemas.microsoft.com/office/drawing/2014/main" id="{1B87ED9A-8565-D75B-37C5-6CFC06B32704}"/>
              </a:ext>
            </a:extLst>
          </p:cNvPr>
          <p:cNvSpPr txBox="1"/>
          <p:nvPr/>
        </p:nvSpPr>
        <p:spPr>
          <a:xfrm>
            <a:off x="4337224" y="5157700"/>
            <a:ext cx="1371598" cy="369332"/>
          </a:xfrm>
          <a:prstGeom prst="rect">
            <a:avLst/>
          </a:prstGeom>
          <a:noFill/>
        </p:spPr>
        <p:txBody>
          <a:bodyPr wrap="square" rtlCol="0">
            <a:spAutoFit/>
          </a:bodyPr>
          <a:lstStyle/>
          <a:p>
            <a:r>
              <a:rPr lang="en-US" b="1" dirty="0">
                <a:solidFill>
                  <a:srgbClr val="B14FFF"/>
                </a:solidFill>
              </a:rPr>
              <a:t>What is it?</a:t>
            </a:r>
          </a:p>
        </p:txBody>
      </p:sp>
      <p:pic>
        <p:nvPicPr>
          <p:cNvPr id="15" name="Picture 14" descr="White lead pencil on gray background">
            <a:extLst>
              <a:ext uri="{FF2B5EF4-FFF2-40B4-BE49-F238E27FC236}">
                <a16:creationId xmlns:a16="http://schemas.microsoft.com/office/drawing/2014/main" id="{4D79D9F6-AC7C-3B72-581B-22D9CBAAB2E5}"/>
              </a:ext>
            </a:extLst>
          </p:cNvPr>
          <p:cNvPicPr>
            <a:picLocks noChangeAspect="1"/>
          </p:cNvPicPr>
          <p:nvPr/>
        </p:nvPicPr>
        <p:blipFill rotWithShape="1">
          <a:blip r:embed="rId2">
            <a:extLst>
              <a:ext uri="{28A0092B-C50C-407E-A947-70E740481C1C}">
                <a14:useLocalDpi xmlns:a14="http://schemas.microsoft.com/office/drawing/2010/main" val="0"/>
              </a:ext>
            </a:extLst>
          </a:blip>
          <a:srcRect l="9869" t="39665" r="6146" b="42429"/>
          <a:stretch/>
        </p:blipFill>
        <p:spPr>
          <a:xfrm>
            <a:off x="2261847" y="1213272"/>
            <a:ext cx="4930346" cy="699650"/>
          </a:xfrm>
          <a:prstGeom prst="rect">
            <a:avLst/>
          </a:prstGeom>
        </p:spPr>
      </p:pic>
      <p:pic>
        <p:nvPicPr>
          <p:cNvPr id="16" name="pasted-image.tiff">
            <a:extLst>
              <a:ext uri="{FF2B5EF4-FFF2-40B4-BE49-F238E27FC236}">
                <a16:creationId xmlns:a16="http://schemas.microsoft.com/office/drawing/2014/main" id="{DADB9A5F-97FC-B730-A70F-15DAAC6C395A}"/>
              </a:ext>
            </a:extLst>
          </p:cNvPr>
          <p:cNvPicPr>
            <a:picLocks noChangeAspect="1"/>
          </p:cNvPicPr>
          <p:nvPr/>
        </p:nvPicPr>
        <p:blipFill rotWithShape="1">
          <a:blip r:embed="rId3"/>
          <a:srcRect l="32581" t="-34" r="-879" b="2083"/>
          <a:stretch/>
        </p:blipFill>
        <p:spPr>
          <a:xfrm>
            <a:off x="518986" y="2126069"/>
            <a:ext cx="3842950" cy="4027596"/>
          </a:xfrm>
          <a:prstGeom prst="rect">
            <a:avLst/>
          </a:prstGeom>
        </p:spPr>
      </p:pic>
      <p:sp>
        <p:nvSpPr>
          <p:cNvPr id="17" name="Rectangle 16">
            <a:extLst>
              <a:ext uri="{FF2B5EF4-FFF2-40B4-BE49-F238E27FC236}">
                <a16:creationId xmlns:a16="http://schemas.microsoft.com/office/drawing/2014/main" id="{5910CC2F-C028-2246-6A25-05DA07F5144D}"/>
              </a:ext>
            </a:extLst>
          </p:cNvPr>
          <p:cNvSpPr/>
          <p:nvPr/>
        </p:nvSpPr>
        <p:spPr>
          <a:xfrm>
            <a:off x="518986" y="2126069"/>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FB5C7883-705E-28A6-53BE-A305C3883314}"/>
              </a:ext>
            </a:extLst>
          </p:cNvPr>
          <p:cNvSpPr/>
          <p:nvPr/>
        </p:nvSpPr>
        <p:spPr>
          <a:xfrm>
            <a:off x="518986" y="2657409"/>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3C2377-EDC3-12CD-95E3-683775D227B5}"/>
              </a:ext>
            </a:extLst>
          </p:cNvPr>
          <p:cNvSpPr/>
          <p:nvPr/>
        </p:nvSpPr>
        <p:spPr>
          <a:xfrm>
            <a:off x="518986" y="3286897"/>
            <a:ext cx="840257" cy="481914"/>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60DAA8D-5F57-8637-8D3E-6F9D0A4281B6}"/>
              </a:ext>
            </a:extLst>
          </p:cNvPr>
          <p:cNvSpPr/>
          <p:nvPr/>
        </p:nvSpPr>
        <p:spPr>
          <a:xfrm>
            <a:off x="518986" y="3768811"/>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AA901ACA-6E1A-F0A6-D81A-F17A363ABABD}"/>
              </a:ext>
            </a:extLst>
          </p:cNvPr>
          <p:cNvSpPr/>
          <p:nvPr/>
        </p:nvSpPr>
        <p:spPr>
          <a:xfrm>
            <a:off x="518986" y="4386649"/>
            <a:ext cx="271848" cy="580767"/>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D68C2BFC-43AA-62FB-2115-6D20AF0CE191}"/>
              </a:ext>
            </a:extLst>
          </p:cNvPr>
          <p:cNvSpPr/>
          <p:nvPr/>
        </p:nvSpPr>
        <p:spPr>
          <a:xfrm>
            <a:off x="939114" y="3657600"/>
            <a:ext cx="420129" cy="19770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C02CF8C1-B5B2-D1DE-149B-EF3593499341}"/>
              </a:ext>
            </a:extLst>
          </p:cNvPr>
          <p:cNvSpPr txBox="1"/>
          <p:nvPr/>
        </p:nvSpPr>
        <p:spPr>
          <a:xfrm>
            <a:off x="4213657" y="4474952"/>
            <a:ext cx="2162430" cy="369332"/>
          </a:xfrm>
          <a:prstGeom prst="rect">
            <a:avLst/>
          </a:prstGeom>
          <a:noFill/>
        </p:spPr>
        <p:txBody>
          <a:bodyPr wrap="square" rtlCol="0">
            <a:spAutoFit/>
          </a:bodyPr>
          <a:lstStyle/>
          <a:p>
            <a:r>
              <a:rPr lang="en-US" b="1" dirty="0">
                <a:solidFill>
                  <a:srgbClr val="8394EB"/>
                </a:solidFill>
              </a:rPr>
              <a:t>What does it do?</a:t>
            </a:r>
          </a:p>
        </p:txBody>
      </p:sp>
      <p:sp>
        <p:nvSpPr>
          <p:cNvPr id="24" name="TextBox 23">
            <a:extLst>
              <a:ext uri="{FF2B5EF4-FFF2-40B4-BE49-F238E27FC236}">
                <a16:creationId xmlns:a16="http://schemas.microsoft.com/office/drawing/2014/main" id="{420A08D0-454C-8E12-D52F-5BC43178784B}"/>
              </a:ext>
            </a:extLst>
          </p:cNvPr>
          <p:cNvSpPr txBox="1"/>
          <p:nvPr/>
        </p:nvSpPr>
        <p:spPr>
          <a:xfrm>
            <a:off x="4077733" y="3805881"/>
            <a:ext cx="3286895" cy="646331"/>
          </a:xfrm>
          <a:prstGeom prst="rect">
            <a:avLst/>
          </a:prstGeom>
          <a:noFill/>
        </p:spPr>
        <p:txBody>
          <a:bodyPr wrap="square" rtlCol="0">
            <a:spAutoFit/>
          </a:bodyPr>
          <a:lstStyle/>
          <a:p>
            <a:r>
              <a:rPr lang="en-US" b="1" dirty="0">
                <a:solidFill>
                  <a:srgbClr val="6DB1CA"/>
                </a:solidFill>
              </a:rPr>
              <a:t>What else could it be used for?</a:t>
            </a:r>
          </a:p>
        </p:txBody>
      </p:sp>
      <p:sp>
        <p:nvSpPr>
          <p:cNvPr id="25" name="TextBox 24">
            <a:extLst>
              <a:ext uri="{FF2B5EF4-FFF2-40B4-BE49-F238E27FC236}">
                <a16:creationId xmlns:a16="http://schemas.microsoft.com/office/drawing/2014/main" id="{E7221B1F-5487-D197-7130-E6B428AF5104}"/>
              </a:ext>
            </a:extLst>
          </p:cNvPr>
          <p:cNvSpPr txBox="1"/>
          <p:nvPr/>
        </p:nvSpPr>
        <p:spPr>
          <a:xfrm>
            <a:off x="3855308" y="3204055"/>
            <a:ext cx="4534930" cy="646331"/>
          </a:xfrm>
          <a:prstGeom prst="rect">
            <a:avLst/>
          </a:prstGeom>
          <a:noFill/>
        </p:spPr>
        <p:txBody>
          <a:bodyPr wrap="square" rtlCol="0">
            <a:spAutoFit/>
          </a:bodyPr>
          <a:lstStyle/>
          <a:p>
            <a:r>
              <a:rPr lang="en-US" b="1" dirty="0">
                <a:solidFill>
                  <a:srgbClr val="7FB948"/>
                </a:solidFill>
              </a:rPr>
              <a:t>Why would you use a pencil instead of a pen?</a:t>
            </a:r>
          </a:p>
        </p:txBody>
      </p:sp>
      <p:sp>
        <p:nvSpPr>
          <p:cNvPr id="26" name="TextBox 25">
            <a:extLst>
              <a:ext uri="{FF2B5EF4-FFF2-40B4-BE49-F238E27FC236}">
                <a16:creationId xmlns:a16="http://schemas.microsoft.com/office/drawing/2014/main" id="{BA5FB651-30FA-26EB-A25A-8C4C582A152D}"/>
              </a:ext>
            </a:extLst>
          </p:cNvPr>
          <p:cNvSpPr txBox="1"/>
          <p:nvPr/>
        </p:nvSpPr>
        <p:spPr>
          <a:xfrm>
            <a:off x="3398109" y="2570817"/>
            <a:ext cx="4930346" cy="646331"/>
          </a:xfrm>
          <a:prstGeom prst="rect">
            <a:avLst/>
          </a:prstGeom>
          <a:noFill/>
        </p:spPr>
        <p:txBody>
          <a:bodyPr wrap="square" rtlCol="0">
            <a:spAutoFit/>
          </a:bodyPr>
          <a:lstStyle/>
          <a:p>
            <a:r>
              <a:rPr lang="en-US" b="1" dirty="0">
                <a:solidFill>
                  <a:srgbClr val="BAA713"/>
                </a:solidFill>
              </a:rPr>
              <a:t>Does a pencil work for every writing need? Why or why not?</a:t>
            </a:r>
          </a:p>
        </p:txBody>
      </p:sp>
      <p:sp>
        <p:nvSpPr>
          <p:cNvPr id="27" name="TextBox 26">
            <a:extLst>
              <a:ext uri="{FF2B5EF4-FFF2-40B4-BE49-F238E27FC236}">
                <a16:creationId xmlns:a16="http://schemas.microsoft.com/office/drawing/2014/main" id="{455B8369-D067-41DF-6737-89BF668C54B0}"/>
              </a:ext>
            </a:extLst>
          </p:cNvPr>
          <p:cNvSpPr txBox="1"/>
          <p:nvPr/>
        </p:nvSpPr>
        <p:spPr>
          <a:xfrm>
            <a:off x="3113904" y="2189730"/>
            <a:ext cx="3842950" cy="369332"/>
          </a:xfrm>
          <a:prstGeom prst="rect">
            <a:avLst/>
          </a:prstGeom>
          <a:noFill/>
        </p:spPr>
        <p:txBody>
          <a:bodyPr wrap="square" rtlCol="0">
            <a:spAutoFit/>
          </a:bodyPr>
          <a:lstStyle/>
          <a:p>
            <a:r>
              <a:rPr lang="en-US" b="1" dirty="0">
                <a:solidFill>
                  <a:schemeClr val="accent3">
                    <a:lumMod val="75000"/>
                  </a:schemeClr>
                </a:solidFill>
              </a:rPr>
              <a:t>How can you improve the pencil?</a:t>
            </a:r>
          </a:p>
        </p:txBody>
      </p:sp>
    </p:spTree>
    <p:extLst>
      <p:ext uri="{BB962C8B-B14F-4D97-AF65-F5344CB8AC3E}">
        <p14:creationId xmlns:p14="http://schemas.microsoft.com/office/powerpoint/2010/main" val="1142703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380E75-2932-119A-A847-76FFC1E83190}"/>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89523256-3C44-76FE-748E-006BE945C5B5}"/>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4CAD076F-43C2-C5ED-67C4-52C29E6DA604}"/>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573CC9AF-8144-433D-9060-145EFD2ECC43}"/>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C8587F43-219C-9751-9103-13CC3EEB9B1F}"/>
              </a:ext>
            </a:extLst>
          </p:cNvPr>
          <p:cNvPicPr>
            <a:picLocks noChangeAspect="1"/>
          </p:cNvPicPr>
          <p:nvPr/>
        </p:nvPicPr>
        <p:blipFill>
          <a:blip r:embed="rId3">
            <a:extLst>
              <a:ext uri="{28A0092B-C50C-407E-A947-70E740481C1C}">
                <a14:useLocalDpi xmlns:a14="http://schemas.microsoft.com/office/drawing/2010/main" val="0"/>
              </a:ext>
            </a:extLst>
          </a:blip>
          <a:srcRect l="482" t="12606"/>
          <a:stretch>
            <a:fillRect/>
          </a:stretch>
        </p:blipFill>
        <p:spPr>
          <a:xfrm>
            <a:off x="293842" y="1711267"/>
            <a:ext cx="8433306" cy="4588772"/>
          </a:xfrm>
          <a:prstGeom prst="rect">
            <a:avLst/>
          </a:prstGeom>
        </p:spPr>
      </p:pic>
      <p:sp>
        <p:nvSpPr>
          <p:cNvPr id="2" name="Title 1">
            <a:extLst>
              <a:ext uri="{FF2B5EF4-FFF2-40B4-BE49-F238E27FC236}">
                <a16:creationId xmlns:a16="http://schemas.microsoft.com/office/drawing/2014/main" id="{0124F93E-5956-F706-6FA1-A3853422D71B}"/>
              </a:ext>
            </a:extLst>
          </p:cNvPr>
          <p:cNvSpPr>
            <a:spLocks noGrp="1"/>
          </p:cNvSpPr>
          <p:nvPr>
            <p:ph type="title"/>
          </p:nvPr>
        </p:nvSpPr>
        <p:spPr>
          <a:xfrm>
            <a:off x="628650" y="557961"/>
            <a:ext cx="7886700" cy="954338"/>
          </a:xfrm>
        </p:spPr>
        <p:txBody>
          <a:bodyPr/>
          <a:lstStyle/>
          <a:p>
            <a:r>
              <a:rPr lang="en-US" dirty="0"/>
              <a:t>COBT 8-Step Translation </a:t>
            </a:r>
            <a:br>
              <a:rPr lang="en-US" dirty="0"/>
            </a:br>
            <a:r>
              <a:rPr lang="en-US" dirty="0"/>
              <a:t>and Levels of Thinking</a:t>
            </a:r>
          </a:p>
        </p:txBody>
      </p:sp>
      <p:sp>
        <p:nvSpPr>
          <p:cNvPr id="3" name="Rectangle 2">
            <a:extLst>
              <a:ext uri="{FF2B5EF4-FFF2-40B4-BE49-F238E27FC236}">
                <a16:creationId xmlns:a16="http://schemas.microsoft.com/office/drawing/2014/main" id="{419B8AFA-91D3-B722-D80B-10FD959B2BE0}"/>
              </a:ext>
            </a:extLst>
          </p:cNvPr>
          <p:cNvSpPr/>
          <p:nvPr/>
        </p:nvSpPr>
        <p:spPr>
          <a:xfrm>
            <a:off x="8660661" y="2296152"/>
            <a:ext cx="265955" cy="551332"/>
          </a:xfrm>
          <a:prstGeom prst="rect">
            <a:avLst/>
          </a:prstGeom>
          <a:solidFill>
            <a:srgbClr val="E7A45B"/>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5" name="Rectangle 4">
            <a:extLst>
              <a:ext uri="{FF2B5EF4-FFF2-40B4-BE49-F238E27FC236}">
                <a16:creationId xmlns:a16="http://schemas.microsoft.com/office/drawing/2014/main" id="{426CF438-57CD-0BA8-3733-EC463BA46857}"/>
              </a:ext>
            </a:extLst>
          </p:cNvPr>
          <p:cNvSpPr/>
          <p:nvPr/>
        </p:nvSpPr>
        <p:spPr>
          <a:xfrm>
            <a:off x="8660661" y="2847484"/>
            <a:ext cx="265955" cy="581516"/>
          </a:xfrm>
          <a:prstGeom prst="rect">
            <a:avLst/>
          </a:prstGeom>
          <a:solidFill>
            <a:srgbClr val="E2CC26"/>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6" name="Rectangle 5">
            <a:extLst>
              <a:ext uri="{FF2B5EF4-FFF2-40B4-BE49-F238E27FC236}">
                <a16:creationId xmlns:a16="http://schemas.microsoft.com/office/drawing/2014/main" id="{6E1E7F55-C7C4-3253-ADF8-8DD6B2BABB34}"/>
              </a:ext>
            </a:extLst>
          </p:cNvPr>
          <p:cNvSpPr/>
          <p:nvPr/>
        </p:nvSpPr>
        <p:spPr>
          <a:xfrm>
            <a:off x="8666503" y="3429000"/>
            <a:ext cx="260113" cy="520263"/>
          </a:xfrm>
          <a:prstGeom prst="rect">
            <a:avLst/>
          </a:prstGeom>
          <a:solidFill>
            <a:srgbClr val="A6DB91"/>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7" name="Rectangle 6">
            <a:extLst>
              <a:ext uri="{FF2B5EF4-FFF2-40B4-BE49-F238E27FC236}">
                <a16:creationId xmlns:a16="http://schemas.microsoft.com/office/drawing/2014/main" id="{D4B4AA78-FE34-368D-771A-117601189BCD}"/>
              </a:ext>
            </a:extLst>
          </p:cNvPr>
          <p:cNvSpPr/>
          <p:nvPr/>
        </p:nvSpPr>
        <p:spPr>
          <a:xfrm>
            <a:off x="8660661" y="3949262"/>
            <a:ext cx="267987" cy="644465"/>
          </a:xfrm>
          <a:prstGeom prst="rect">
            <a:avLst/>
          </a:prstGeom>
          <a:solidFill>
            <a:srgbClr val="8DCCEF"/>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 name="Rectangle 7">
            <a:extLst>
              <a:ext uri="{FF2B5EF4-FFF2-40B4-BE49-F238E27FC236}">
                <a16:creationId xmlns:a16="http://schemas.microsoft.com/office/drawing/2014/main" id="{E68045BA-B4BA-5571-9E20-6ADCCD4E4B06}"/>
              </a:ext>
            </a:extLst>
          </p:cNvPr>
          <p:cNvSpPr/>
          <p:nvPr/>
        </p:nvSpPr>
        <p:spPr>
          <a:xfrm>
            <a:off x="8662693" y="4578382"/>
            <a:ext cx="265955" cy="652601"/>
          </a:xfrm>
          <a:prstGeom prst="rect">
            <a:avLst/>
          </a:prstGeom>
          <a:solidFill>
            <a:srgbClr val="A0A5EA"/>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9" name="Rectangle 8">
            <a:extLst>
              <a:ext uri="{FF2B5EF4-FFF2-40B4-BE49-F238E27FC236}">
                <a16:creationId xmlns:a16="http://schemas.microsoft.com/office/drawing/2014/main" id="{38D8ECBC-F81F-52B8-A330-8EE8C451005D}"/>
              </a:ext>
            </a:extLst>
          </p:cNvPr>
          <p:cNvSpPr/>
          <p:nvPr/>
        </p:nvSpPr>
        <p:spPr>
          <a:xfrm>
            <a:off x="8662693" y="5230983"/>
            <a:ext cx="265955" cy="652600"/>
          </a:xfrm>
          <a:prstGeom prst="rect">
            <a:avLst/>
          </a:prstGeom>
          <a:solidFill>
            <a:srgbClr val="C991DF"/>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2399793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49EE5-C1DC-C58C-5165-A657AE6DCCB8}"/>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A7476234-6B19-6715-1D02-CD712677A20B}"/>
              </a:ext>
            </a:extLst>
          </p:cNvPr>
          <p:cNvSpPr/>
          <p:nvPr/>
        </p:nvSpPr>
        <p:spPr>
          <a:xfrm>
            <a:off x="8683512" y="2338516"/>
            <a:ext cx="265955" cy="551332"/>
          </a:xfrm>
          <a:prstGeom prst="rect">
            <a:avLst/>
          </a:prstGeom>
          <a:solidFill>
            <a:srgbClr val="E7A45B"/>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3" name="Rectangle 22">
            <a:extLst>
              <a:ext uri="{FF2B5EF4-FFF2-40B4-BE49-F238E27FC236}">
                <a16:creationId xmlns:a16="http://schemas.microsoft.com/office/drawing/2014/main" id="{ED87D0AC-7D08-E435-E9FB-CB2398E0C019}"/>
              </a:ext>
            </a:extLst>
          </p:cNvPr>
          <p:cNvSpPr/>
          <p:nvPr/>
        </p:nvSpPr>
        <p:spPr>
          <a:xfrm>
            <a:off x="8683512" y="2889848"/>
            <a:ext cx="265955" cy="581516"/>
          </a:xfrm>
          <a:prstGeom prst="rect">
            <a:avLst/>
          </a:prstGeom>
          <a:solidFill>
            <a:srgbClr val="E2CC26"/>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 name="Rectangle 23">
            <a:extLst>
              <a:ext uri="{FF2B5EF4-FFF2-40B4-BE49-F238E27FC236}">
                <a16:creationId xmlns:a16="http://schemas.microsoft.com/office/drawing/2014/main" id="{A8898C91-F77F-E3E4-D2DC-F9FC522BCB35}"/>
              </a:ext>
            </a:extLst>
          </p:cNvPr>
          <p:cNvSpPr/>
          <p:nvPr/>
        </p:nvSpPr>
        <p:spPr>
          <a:xfrm>
            <a:off x="8689354" y="3471364"/>
            <a:ext cx="260113" cy="520263"/>
          </a:xfrm>
          <a:prstGeom prst="rect">
            <a:avLst/>
          </a:prstGeom>
          <a:solidFill>
            <a:srgbClr val="A6DB91"/>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5" name="Rectangle 24">
            <a:extLst>
              <a:ext uri="{FF2B5EF4-FFF2-40B4-BE49-F238E27FC236}">
                <a16:creationId xmlns:a16="http://schemas.microsoft.com/office/drawing/2014/main" id="{6105D288-160F-D682-F030-6A2CD22CDDBC}"/>
              </a:ext>
            </a:extLst>
          </p:cNvPr>
          <p:cNvSpPr/>
          <p:nvPr/>
        </p:nvSpPr>
        <p:spPr>
          <a:xfrm>
            <a:off x="8683512" y="3991626"/>
            <a:ext cx="267987" cy="644465"/>
          </a:xfrm>
          <a:prstGeom prst="rect">
            <a:avLst/>
          </a:prstGeom>
          <a:solidFill>
            <a:srgbClr val="8DCCEF"/>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 name="Rectangle 25">
            <a:extLst>
              <a:ext uri="{FF2B5EF4-FFF2-40B4-BE49-F238E27FC236}">
                <a16:creationId xmlns:a16="http://schemas.microsoft.com/office/drawing/2014/main" id="{02C559E1-10CC-259C-0392-239DCF800CBA}"/>
              </a:ext>
            </a:extLst>
          </p:cNvPr>
          <p:cNvSpPr/>
          <p:nvPr/>
        </p:nvSpPr>
        <p:spPr>
          <a:xfrm>
            <a:off x="8685544" y="4620746"/>
            <a:ext cx="265955" cy="652601"/>
          </a:xfrm>
          <a:prstGeom prst="rect">
            <a:avLst/>
          </a:prstGeom>
          <a:solidFill>
            <a:srgbClr val="A0A5EA"/>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7" name="Rectangle 26">
            <a:extLst>
              <a:ext uri="{FF2B5EF4-FFF2-40B4-BE49-F238E27FC236}">
                <a16:creationId xmlns:a16="http://schemas.microsoft.com/office/drawing/2014/main" id="{06011190-5F37-BE94-DA92-FA21F10EBF40}"/>
              </a:ext>
            </a:extLst>
          </p:cNvPr>
          <p:cNvSpPr/>
          <p:nvPr/>
        </p:nvSpPr>
        <p:spPr>
          <a:xfrm>
            <a:off x="8685544" y="5273347"/>
            <a:ext cx="265955" cy="652600"/>
          </a:xfrm>
          <a:prstGeom prst="rect">
            <a:avLst/>
          </a:prstGeom>
          <a:solidFill>
            <a:srgbClr val="C991DF"/>
          </a:solidFill>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Rectangle 14">
            <a:extLst>
              <a:ext uri="{FF2B5EF4-FFF2-40B4-BE49-F238E27FC236}">
                <a16:creationId xmlns:a16="http://schemas.microsoft.com/office/drawing/2014/main" id="{E8679B3C-C5C4-2961-0C4D-0B9C06644555}"/>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C09054B-CA39-90A6-0CAF-FD7A5922A096}"/>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EA46AB4D-CE65-5FDA-93B7-DDCDF455E6A7}"/>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675933-AE83-C642-B129-6E0008FE56FF}"/>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14C53074-B022-0C66-3D65-8DF020DDCB42}"/>
              </a:ext>
            </a:extLst>
          </p:cNvPr>
          <p:cNvPicPr>
            <a:picLocks noChangeAspect="1"/>
          </p:cNvPicPr>
          <p:nvPr/>
        </p:nvPicPr>
        <p:blipFill>
          <a:blip r:embed="rId3">
            <a:extLst>
              <a:ext uri="{28A0092B-C50C-407E-A947-70E740481C1C}">
                <a14:useLocalDpi xmlns:a14="http://schemas.microsoft.com/office/drawing/2010/main" val="0"/>
              </a:ext>
            </a:extLst>
          </a:blip>
          <a:srcRect l="482" t="13496" r="1172" b="796"/>
          <a:stretch>
            <a:fillRect/>
          </a:stretch>
        </p:blipFill>
        <p:spPr>
          <a:xfrm>
            <a:off x="355405" y="1799845"/>
            <a:ext cx="8333949" cy="4500194"/>
          </a:xfrm>
          <a:prstGeom prst="rect">
            <a:avLst/>
          </a:prstGeom>
        </p:spPr>
      </p:pic>
      <p:sp>
        <p:nvSpPr>
          <p:cNvPr id="2" name="Multiplication Sign 1">
            <a:extLst>
              <a:ext uri="{FF2B5EF4-FFF2-40B4-BE49-F238E27FC236}">
                <a16:creationId xmlns:a16="http://schemas.microsoft.com/office/drawing/2014/main" id="{F9947AD4-8E24-7E07-93DE-4EB1B57C101F}"/>
              </a:ext>
            </a:extLst>
          </p:cNvPr>
          <p:cNvSpPr/>
          <p:nvPr/>
        </p:nvSpPr>
        <p:spPr>
          <a:xfrm>
            <a:off x="4425983" y="526288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3" name="Multiplication Sign 2">
            <a:extLst>
              <a:ext uri="{FF2B5EF4-FFF2-40B4-BE49-F238E27FC236}">
                <a16:creationId xmlns:a16="http://schemas.microsoft.com/office/drawing/2014/main" id="{0D1C2585-2321-BEE6-A769-51C90ADDFF48}"/>
              </a:ext>
            </a:extLst>
          </p:cNvPr>
          <p:cNvSpPr/>
          <p:nvPr/>
        </p:nvSpPr>
        <p:spPr>
          <a:xfrm>
            <a:off x="4960526" y="4627874"/>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Multiplication Sign 4">
            <a:extLst>
              <a:ext uri="{FF2B5EF4-FFF2-40B4-BE49-F238E27FC236}">
                <a16:creationId xmlns:a16="http://schemas.microsoft.com/office/drawing/2014/main" id="{BA533597-89D0-2B74-E150-D8F2CDD5F13E}"/>
              </a:ext>
            </a:extLst>
          </p:cNvPr>
          <p:cNvSpPr/>
          <p:nvPr/>
        </p:nvSpPr>
        <p:spPr>
          <a:xfrm>
            <a:off x="8114382" y="3964814"/>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Multiplication Sign 5">
            <a:extLst>
              <a:ext uri="{FF2B5EF4-FFF2-40B4-BE49-F238E27FC236}">
                <a16:creationId xmlns:a16="http://schemas.microsoft.com/office/drawing/2014/main" id="{BCF083B4-9F01-DDE8-1D72-F807499D9EE6}"/>
              </a:ext>
            </a:extLst>
          </p:cNvPr>
          <p:cNvSpPr/>
          <p:nvPr/>
        </p:nvSpPr>
        <p:spPr>
          <a:xfrm>
            <a:off x="5467249" y="339815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Multiplication Sign 6">
            <a:extLst>
              <a:ext uri="{FF2B5EF4-FFF2-40B4-BE49-F238E27FC236}">
                <a16:creationId xmlns:a16="http://schemas.microsoft.com/office/drawing/2014/main" id="{7404A6FF-8F75-1B21-BDB7-DCF506469797}"/>
              </a:ext>
            </a:extLst>
          </p:cNvPr>
          <p:cNvSpPr/>
          <p:nvPr/>
        </p:nvSpPr>
        <p:spPr>
          <a:xfrm>
            <a:off x="6525527" y="339815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Multiplication Sign 7">
            <a:extLst>
              <a:ext uri="{FF2B5EF4-FFF2-40B4-BE49-F238E27FC236}">
                <a16:creationId xmlns:a16="http://schemas.microsoft.com/office/drawing/2014/main" id="{FAB37A75-BE16-BCF9-D5CD-B578F872875B}"/>
              </a:ext>
            </a:extLst>
          </p:cNvPr>
          <p:cNvSpPr/>
          <p:nvPr/>
        </p:nvSpPr>
        <p:spPr>
          <a:xfrm>
            <a:off x="6525527" y="2835209"/>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Multiplication Sign 8">
            <a:extLst>
              <a:ext uri="{FF2B5EF4-FFF2-40B4-BE49-F238E27FC236}">
                <a16:creationId xmlns:a16="http://schemas.microsoft.com/office/drawing/2014/main" id="{BC6E85E2-2F1D-6AC1-5AD5-11442C5F0700}"/>
              </a:ext>
            </a:extLst>
          </p:cNvPr>
          <p:cNvSpPr/>
          <p:nvPr/>
        </p:nvSpPr>
        <p:spPr>
          <a:xfrm>
            <a:off x="5996388" y="2259794"/>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0" name="Multiplication Sign 9">
            <a:extLst>
              <a:ext uri="{FF2B5EF4-FFF2-40B4-BE49-F238E27FC236}">
                <a16:creationId xmlns:a16="http://schemas.microsoft.com/office/drawing/2014/main" id="{D2BD2AD3-D3EA-0F57-107E-BE70F91AD04B}"/>
              </a:ext>
            </a:extLst>
          </p:cNvPr>
          <p:cNvSpPr/>
          <p:nvPr/>
        </p:nvSpPr>
        <p:spPr>
          <a:xfrm>
            <a:off x="7063076" y="338616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1" name="Multiplication Sign 10">
            <a:extLst>
              <a:ext uri="{FF2B5EF4-FFF2-40B4-BE49-F238E27FC236}">
                <a16:creationId xmlns:a16="http://schemas.microsoft.com/office/drawing/2014/main" id="{98299E94-5C60-B205-8065-9E7908D47862}"/>
              </a:ext>
            </a:extLst>
          </p:cNvPr>
          <p:cNvSpPr/>
          <p:nvPr/>
        </p:nvSpPr>
        <p:spPr>
          <a:xfrm>
            <a:off x="7597657" y="3948562"/>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2" name="Multiplication Sign 11">
            <a:extLst>
              <a:ext uri="{FF2B5EF4-FFF2-40B4-BE49-F238E27FC236}">
                <a16:creationId xmlns:a16="http://schemas.microsoft.com/office/drawing/2014/main" id="{627C9D5B-4721-E80C-405F-60B218D85D50}"/>
              </a:ext>
            </a:extLst>
          </p:cNvPr>
          <p:cNvSpPr/>
          <p:nvPr/>
        </p:nvSpPr>
        <p:spPr>
          <a:xfrm>
            <a:off x="7597657" y="3379029"/>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3" name="Multiplication Sign 12">
            <a:extLst>
              <a:ext uri="{FF2B5EF4-FFF2-40B4-BE49-F238E27FC236}">
                <a16:creationId xmlns:a16="http://schemas.microsoft.com/office/drawing/2014/main" id="{F3B7BD7E-8ED3-6A1E-1BCE-578E95D9F927}"/>
              </a:ext>
            </a:extLst>
          </p:cNvPr>
          <p:cNvSpPr/>
          <p:nvPr/>
        </p:nvSpPr>
        <p:spPr>
          <a:xfrm>
            <a:off x="7597657" y="2827083"/>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4" name="Multiplication Sign 13">
            <a:extLst>
              <a:ext uri="{FF2B5EF4-FFF2-40B4-BE49-F238E27FC236}">
                <a16:creationId xmlns:a16="http://schemas.microsoft.com/office/drawing/2014/main" id="{58D48565-B057-7C3B-992F-BEF76A6FFD03}"/>
              </a:ext>
            </a:extLst>
          </p:cNvPr>
          <p:cNvSpPr/>
          <p:nvPr/>
        </p:nvSpPr>
        <p:spPr>
          <a:xfrm>
            <a:off x="7051180" y="2835209"/>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7" name="Multiplication Sign 16">
            <a:extLst>
              <a:ext uri="{FF2B5EF4-FFF2-40B4-BE49-F238E27FC236}">
                <a16:creationId xmlns:a16="http://schemas.microsoft.com/office/drawing/2014/main" id="{1777A195-4C8C-6ABC-2709-258609AF396A}"/>
              </a:ext>
            </a:extLst>
          </p:cNvPr>
          <p:cNvSpPr/>
          <p:nvPr/>
        </p:nvSpPr>
        <p:spPr>
          <a:xfrm>
            <a:off x="5980945" y="526288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Multiplication Sign 19">
            <a:extLst>
              <a:ext uri="{FF2B5EF4-FFF2-40B4-BE49-F238E27FC236}">
                <a16:creationId xmlns:a16="http://schemas.microsoft.com/office/drawing/2014/main" id="{B69D1C23-3FBA-D446-09A7-E63F79886232}"/>
              </a:ext>
            </a:extLst>
          </p:cNvPr>
          <p:cNvSpPr/>
          <p:nvPr/>
        </p:nvSpPr>
        <p:spPr>
          <a:xfrm>
            <a:off x="7597657" y="2300465"/>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1" name="Title 1">
            <a:extLst>
              <a:ext uri="{FF2B5EF4-FFF2-40B4-BE49-F238E27FC236}">
                <a16:creationId xmlns:a16="http://schemas.microsoft.com/office/drawing/2014/main" id="{0DCB4C1D-BE2F-38D8-5080-AA0C0BB00C2F}"/>
              </a:ext>
            </a:extLst>
          </p:cNvPr>
          <p:cNvSpPr>
            <a:spLocks noGrp="1"/>
          </p:cNvSpPr>
          <p:nvPr>
            <p:ph type="title"/>
          </p:nvPr>
        </p:nvSpPr>
        <p:spPr>
          <a:xfrm>
            <a:off x="628650" y="557961"/>
            <a:ext cx="7886700" cy="954338"/>
          </a:xfrm>
        </p:spPr>
        <p:txBody>
          <a:bodyPr/>
          <a:lstStyle/>
          <a:p>
            <a:r>
              <a:rPr lang="en-US" dirty="0"/>
              <a:t>COBT 8-Step Translation </a:t>
            </a:r>
            <a:br>
              <a:rPr lang="en-US" dirty="0"/>
            </a:br>
            <a:r>
              <a:rPr lang="en-US" dirty="0"/>
              <a:t>and Levels of Thinking</a:t>
            </a:r>
          </a:p>
        </p:txBody>
      </p:sp>
    </p:spTree>
    <p:extLst>
      <p:ext uri="{BB962C8B-B14F-4D97-AF65-F5344CB8AC3E}">
        <p14:creationId xmlns:p14="http://schemas.microsoft.com/office/powerpoint/2010/main" val="1503564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1746902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B85AB30-0EB3-6454-19C2-FA339506AAD4}"/>
              </a:ext>
            </a:extLst>
          </p:cNvPr>
          <p:cNvSpPr/>
          <p:nvPr/>
        </p:nvSpPr>
        <p:spPr>
          <a:xfrm>
            <a:off x="2324958" y="5102205"/>
            <a:ext cx="4494083" cy="442674"/>
          </a:xfrm>
          <a:prstGeom prst="roundRect">
            <a:avLst/>
          </a:prstGeom>
          <a:solidFill>
            <a:srgbClr val="B95659"/>
          </a:solidFill>
          <a:ln>
            <a:noFill/>
          </a:ln>
        </p:spPr>
        <p:txBody>
          <a:bodyPr wrap="squar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bg1"/>
                </a:solidFill>
                <a:latin typeface="Arial" panose="020B0604020202020204" pitchFamily="34" charset="0"/>
                <a:cs typeface="Arial" panose="020B0604020202020204" pitchFamily="34" charset="0"/>
              </a:rPr>
              <a:t>Deuteronomy 17:18–19 </a:t>
            </a:r>
          </a:p>
        </p:txBody>
      </p:sp>
      <p:sp>
        <p:nvSpPr>
          <p:cNvPr id="5" name="TextBox 4">
            <a:extLst>
              <a:ext uri="{FF2B5EF4-FFF2-40B4-BE49-F238E27FC236}">
                <a16:creationId xmlns:a16="http://schemas.microsoft.com/office/drawing/2014/main" id="{8F856364-9767-A048-7BB6-69FB822D5D60}"/>
              </a:ext>
            </a:extLst>
          </p:cNvPr>
          <p:cNvSpPr txBox="1"/>
          <p:nvPr/>
        </p:nvSpPr>
        <p:spPr>
          <a:xfrm>
            <a:off x="677333" y="1414072"/>
            <a:ext cx="7766756"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600" b="1" dirty="0">
                <a:latin typeface="system-ui"/>
              </a:rPr>
              <a:t>When he sits on the throne of his kingdom, he must write for himself in a scroll a copy of this law, from the law that is before the priests, who are Levites. The scroll must be with him, and he must read in it all the days of his life, so that he may learn to honor Yahweh his God, so as to keep all the words of this law and these statutes, to observe them.</a:t>
            </a:r>
            <a:endParaRPr lang="en-US" sz="2600" b="1" dirty="0"/>
          </a:p>
        </p:txBody>
      </p:sp>
    </p:spTree>
    <p:extLst>
      <p:ext uri="{BB962C8B-B14F-4D97-AF65-F5344CB8AC3E}">
        <p14:creationId xmlns:p14="http://schemas.microsoft.com/office/powerpoint/2010/main" val="3148065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1" name="TextBox 10">
            <a:extLst>
              <a:ext uri="{FF2B5EF4-FFF2-40B4-BE49-F238E27FC236}">
                <a16:creationId xmlns:a16="http://schemas.microsoft.com/office/drawing/2014/main" id="{48A291DA-8ED4-A52E-AFE5-0D549B8CCA67}"/>
              </a:ext>
            </a:extLst>
          </p:cNvPr>
          <p:cNvSpPr txBox="1"/>
          <p:nvPr/>
        </p:nvSpPr>
        <p:spPr>
          <a:xfrm>
            <a:off x="2891482" y="2453805"/>
            <a:ext cx="1408670" cy="369332"/>
          </a:xfrm>
          <a:prstGeom prst="rect">
            <a:avLst/>
          </a:prstGeom>
          <a:noFill/>
        </p:spPr>
        <p:txBody>
          <a:bodyPr wrap="square" rtlCol="0">
            <a:spAutoFit/>
          </a:bodyPr>
          <a:lstStyle/>
          <a:p>
            <a:r>
              <a:rPr lang="en-US" b="1" dirty="0"/>
              <a:t>Consume</a:t>
            </a:r>
          </a:p>
        </p:txBody>
      </p:sp>
      <p:sp>
        <p:nvSpPr>
          <p:cNvPr id="12" name="TextBox 11">
            <a:extLst>
              <a:ext uri="{FF2B5EF4-FFF2-40B4-BE49-F238E27FC236}">
                <a16:creationId xmlns:a16="http://schemas.microsoft.com/office/drawing/2014/main" id="{59C57EF5-D590-613D-72C5-89CC4183D4C3}"/>
              </a:ext>
            </a:extLst>
          </p:cNvPr>
          <p:cNvSpPr txBox="1"/>
          <p:nvPr/>
        </p:nvSpPr>
        <p:spPr>
          <a:xfrm>
            <a:off x="2046587" y="4076790"/>
            <a:ext cx="1210963" cy="369332"/>
          </a:xfrm>
          <a:prstGeom prst="rect">
            <a:avLst/>
          </a:prstGeom>
          <a:noFill/>
        </p:spPr>
        <p:txBody>
          <a:bodyPr wrap="square" rtlCol="0">
            <a:spAutoFit/>
          </a:bodyPr>
          <a:lstStyle/>
          <a:p>
            <a:r>
              <a:rPr lang="en-US" b="1" dirty="0"/>
              <a:t>Verbalize</a:t>
            </a:r>
          </a:p>
        </p:txBody>
      </p:sp>
      <p:sp>
        <p:nvSpPr>
          <p:cNvPr id="13" name="TextBox 12">
            <a:extLst>
              <a:ext uri="{FF2B5EF4-FFF2-40B4-BE49-F238E27FC236}">
                <a16:creationId xmlns:a16="http://schemas.microsoft.com/office/drawing/2014/main" id="{4A3BA2D9-8798-E5C7-DE3D-C4B6E663A5CE}"/>
              </a:ext>
            </a:extLst>
          </p:cNvPr>
          <p:cNvSpPr txBox="1"/>
          <p:nvPr/>
        </p:nvSpPr>
        <p:spPr>
          <a:xfrm>
            <a:off x="2072074" y="4655756"/>
            <a:ext cx="971549" cy="369332"/>
          </a:xfrm>
          <a:prstGeom prst="rect">
            <a:avLst/>
          </a:prstGeom>
          <a:noFill/>
        </p:spPr>
        <p:txBody>
          <a:bodyPr wrap="square" rtlCol="0">
            <a:spAutoFit/>
          </a:bodyPr>
          <a:lstStyle/>
          <a:p>
            <a:r>
              <a:rPr lang="en-US" b="1" dirty="0"/>
              <a:t>Chunk</a:t>
            </a:r>
          </a:p>
        </p:txBody>
      </p:sp>
      <p:sp>
        <p:nvSpPr>
          <p:cNvPr id="14" name="TextBox 13">
            <a:extLst>
              <a:ext uri="{FF2B5EF4-FFF2-40B4-BE49-F238E27FC236}">
                <a16:creationId xmlns:a16="http://schemas.microsoft.com/office/drawing/2014/main" id="{75CE2233-DD75-083C-0978-3AB1F92BA286}"/>
              </a:ext>
            </a:extLst>
          </p:cNvPr>
          <p:cNvSpPr txBox="1"/>
          <p:nvPr/>
        </p:nvSpPr>
        <p:spPr>
          <a:xfrm>
            <a:off x="1797908" y="5124274"/>
            <a:ext cx="854161" cy="646331"/>
          </a:xfrm>
          <a:prstGeom prst="rect">
            <a:avLst/>
          </a:prstGeom>
          <a:noFill/>
        </p:spPr>
        <p:txBody>
          <a:bodyPr wrap="square" rtlCol="0">
            <a:spAutoFit/>
          </a:bodyPr>
          <a:lstStyle/>
          <a:p>
            <a:r>
              <a:rPr lang="en-US" b="1" dirty="0"/>
              <a:t>Blind Draft</a:t>
            </a:r>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704661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Tree>
    <p:extLst>
      <p:ext uri="{BB962C8B-B14F-4D97-AF65-F5344CB8AC3E}">
        <p14:creationId xmlns:p14="http://schemas.microsoft.com/office/powerpoint/2010/main" val="66949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7" name="TextBox 6">
            <a:extLst>
              <a:ext uri="{FF2B5EF4-FFF2-40B4-BE49-F238E27FC236}">
                <a16:creationId xmlns:a16="http://schemas.microsoft.com/office/drawing/2014/main" id="{63D1E45A-4F75-B992-8FB0-42827F5DC0E9}"/>
              </a:ext>
            </a:extLst>
          </p:cNvPr>
          <p:cNvSpPr txBox="1"/>
          <p:nvPr/>
        </p:nvSpPr>
        <p:spPr>
          <a:xfrm>
            <a:off x="1106044" y="4882788"/>
            <a:ext cx="2706129" cy="1431161"/>
          </a:xfrm>
          <a:prstGeom prst="rect">
            <a:avLst/>
          </a:prstGeom>
          <a:noFill/>
        </p:spPr>
        <p:txBody>
          <a:bodyPr wrap="square" rtlCol="0">
            <a:spAutoFit/>
          </a:bodyPr>
          <a:lstStyle/>
          <a:p>
            <a:pPr marL="274320">
              <a:spcAft>
                <a:spcPts val="600"/>
              </a:spcAft>
            </a:pPr>
            <a:r>
              <a:rPr lang="en-US" b="1" dirty="0"/>
              <a:t>		Consume	</a:t>
            </a:r>
            <a:endParaRPr lang="en-US" dirty="0"/>
          </a:p>
          <a:p>
            <a:pPr marL="274320">
              <a:spcAft>
                <a:spcPts val="600"/>
              </a:spcAft>
            </a:pPr>
            <a:r>
              <a:rPr lang="en-US" b="1" dirty="0"/>
              <a:t>		Verbalize</a:t>
            </a:r>
            <a:r>
              <a:rPr lang="en-US" dirty="0"/>
              <a:t> </a:t>
            </a:r>
            <a:r>
              <a:rPr lang="en-US" b="1" dirty="0"/>
              <a:t>	</a:t>
            </a:r>
            <a:endParaRPr lang="en-US" dirty="0"/>
          </a:p>
          <a:p>
            <a:pPr marL="274320">
              <a:spcAft>
                <a:spcPts val="600"/>
              </a:spcAft>
            </a:pPr>
            <a:r>
              <a:rPr lang="en-US" b="1" dirty="0"/>
              <a:t>		Chunk		</a:t>
            </a:r>
            <a:endParaRPr lang="en-US" dirty="0"/>
          </a:p>
          <a:p>
            <a:pPr marL="274320">
              <a:spcAft>
                <a:spcPts val="600"/>
              </a:spcAft>
            </a:pPr>
            <a:r>
              <a:rPr lang="en-US" b="1" dirty="0"/>
              <a:t>		Blind Draft	</a:t>
            </a:r>
            <a:endParaRPr lang="en-US" dirty="0"/>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
        <p:nvSpPr>
          <p:cNvPr id="10" name="TextBox 9">
            <a:extLst>
              <a:ext uri="{FF2B5EF4-FFF2-40B4-BE49-F238E27FC236}">
                <a16:creationId xmlns:a16="http://schemas.microsoft.com/office/drawing/2014/main" id="{3B74B99B-900D-0521-BA13-B4ED9D682C71}"/>
              </a:ext>
            </a:extLst>
          </p:cNvPr>
          <p:cNvSpPr txBox="1"/>
          <p:nvPr/>
        </p:nvSpPr>
        <p:spPr>
          <a:xfrm>
            <a:off x="4065372" y="4868933"/>
            <a:ext cx="3564811" cy="1431161"/>
          </a:xfrm>
          <a:prstGeom prst="rect">
            <a:avLst/>
          </a:prstGeom>
          <a:noFill/>
        </p:spPr>
        <p:txBody>
          <a:bodyPr wrap="square" rtlCol="0">
            <a:spAutoFit/>
          </a:bodyPr>
          <a:lstStyle/>
          <a:p>
            <a:pPr>
              <a:spcAft>
                <a:spcPts val="600"/>
              </a:spcAft>
            </a:pPr>
            <a:r>
              <a:rPr lang="en-US" b="1" dirty="0">
                <a:solidFill>
                  <a:srgbClr val="0070C0"/>
                </a:solidFill>
              </a:rPr>
              <a:t>sense</a:t>
            </a:r>
          </a:p>
          <a:p>
            <a:pPr>
              <a:spcAft>
                <a:spcPts val="600"/>
              </a:spcAft>
            </a:pPr>
            <a:r>
              <a:rPr lang="en-US" b="1" dirty="0">
                <a:solidFill>
                  <a:srgbClr val="7030A0"/>
                </a:solidFill>
              </a:rPr>
              <a:t>meaning</a:t>
            </a:r>
          </a:p>
          <a:p>
            <a:pPr>
              <a:spcAft>
                <a:spcPts val="600"/>
              </a:spcAft>
            </a:pPr>
            <a:r>
              <a:rPr lang="en-US" b="1" dirty="0">
                <a:solidFill>
                  <a:srgbClr val="7030A0"/>
                </a:solidFill>
              </a:rPr>
              <a:t>meaning</a:t>
            </a:r>
          </a:p>
          <a:p>
            <a:pPr>
              <a:spcAft>
                <a:spcPts val="600"/>
              </a:spcAft>
            </a:pPr>
            <a:r>
              <a:rPr lang="en-US" b="1" dirty="0">
                <a:solidFill>
                  <a:srgbClr val="7030A0"/>
                </a:solidFill>
              </a:rPr>
              <a:t>meaningful</a:t>
            </a:r>
            <a:r>
              <a:rPr lang="en-US" dirty="0"/>
              <a:t> information retained</a:t>
            </a:r>
          </a:p>
        </p:txBody>
      </p:sp>
    </p:spTree>
    <p:extLst>
      <p:ext uri="{BB962C8B-B14F-4D97-AF65-F5344CB8AC3E}">
        <p14:creationId xmlns:p14="http://schemas.microsoft.com/office/powerpoint/2010/main" val="908258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Tree>
    <p:extLst>
      <p:ext uri="{BB962C8B-B14F-4D97-AF65-F5344CB8AC3E}">
        <p14:creationId xmlns:p14="http://schemas.microsoft.com/office/powerpoint/2010/main" val="2437576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F9E42-20AA-2A49-A786-57C5AFB37935}"/>
              </a:ext>
            </a:extLst>
          </p:cNvPr>
          <p:cNvSpPr>
            <a:spLocks noGrp="1"/>
          </p:cNvSpPr>
          <p:nvPr>
            <p:ph type="title"/>
          </p:nvPr>
        </p:nvSpPr>
        <p:spPr>
          <a:xfrm>
            <a:off x="628648" y="573366"/>
            <a:ext cx="7886700" cy="688526"/>
          </a:xfrm>
        </p:spPr>
        <p:txBody>
          <a:bodyPr/>
          <a:lstStyle/>
          <a:p>
            <a:r>
              <a:rPr lang="en-US" dirty="0"/>
              <a:t>Connecting the Dots</a:t>
            </a:r>
          </a:p>
        </p:txBody>
      </p:sp>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
        <p:nvSpPr>
          <p:cNvPr id="6" name="TextBox 5">
            <a:extLst>
              <a:ext uri="{FF2B5EF4-FFF2-40B4-BE49-F238E27FC236}">
                <a16:creationId xmlns:a16="http://schemas.microsoft.com/office/drawing/2014/main" id="{D27F6B58-A8C1-9714-A59C-073264D92F1D}"/>
              </a:ext>
            </a:extLst>
          </p:cNvPr>
          <p:cNvSpPr txBox="1"/>
          <p:nvPr/>
        </p:nvSpPr>
        <p:spPr>
          <a:xfrm>
            <a:off x="747583" y="5237261"/>
            <a:ext cx="7648831" cy="1000274"/>
          </a:xfrm>
          <a:prstGeom prst="rect">
            <a:avLst/>
          </a:prstGeom>
          <a:noFill/>
        </p:spPr>
        <p:txBody>
          <a:bodyPr wrap="square" rtlCol="0">
            <a:spAutoFit/>
          </a:bodyPr>
          <a:lstStyle/>
          <a:p>
            <a:pPr algn="ctr">
              <a:spcAft>
                <a:spcPts val="600"/>
              </a:spcAft>
            </a:pPr>
            <a:r>
              <a:rPr lang="en-US" dirty="0"/>
              <a:t>In Steps 5–8 (</a:t>
            </a:r>
            <a:r>
              <a:rPr lang="en-US" b="1" dirty="0"/>
              <a:t>checking steps</a:t>
            </a:r>
            <a:r>
              <a:rPr lang="en-US" dirty="0"/>
              <a:t>), we ask: </a:t>
            </a:r>
          </a:p>
          <a:p>
            <a:pPr algn="ctr"/>
            <a:r>
              <a:rPr lang="en-US" dirty="0"/>
              <a:t>Have we added information? </a:t>
            </a:r>
          </a:p>
          <a:p>
            <a:pPr algn="ctr"/>
            <a:r>
              <a:rPr lang="en-US" dirty="0"/>
              <a:t>Have we made assumptions?</a:t>
            </a:r>
          </a:p>
        </p:txBody>
      </p:sp>
    </p:spTree>
    <p:extLst>
      <p:ext uri="{BB962C8B-B14F-4D97-AF65-F5344CB8AC3E}">
        <p14:creationId xmlns:p14="http://schemas.microsoft.com/office/powerpoint/2010/main" val="285893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5E479-8A3B-AEC9-2FA3-A5EBDC93619A}"/>
              </a:ext>
            </a:extLst>
          </p:cNvPr>
          <p:cNvSpPr>
            <a:spLocks noGrp="1"/>
          </p:cNvSpPr>
          <p:nvPr>
            <p:ph type="title"/>
          </p:nvPr>
        </p:nvSpPr>
        <p:spPr>
          <a:xfrm>
            <a:off x="409565" y="611134"/>
            <a:ext cx="8143061" cy="688526"/>
          </a:xfrm>
        </p:spPr>
        <p:txBody>
          <a:bodyPr/>
          <a:lstStyle/>
          <a:p>
            <a:r>
              <a:rPr lang="en-US" dirty="0"/>
              <a:t>Timing and Memory</a:t>
            </a:r>
          </a:p>
        </p:txBody>
      </p:sp>
      <p:pic>
        <p:nvPicPr>
          <p:cNvPr id="3" name="Picture 2">
            <a:extLst>
              <a:ext uri="{FF2B5EF4-FFF2-40B4-BE49-F238E27FC236}">
                <a16:creationId xmlns:a16="http://schemas.microsoft.com/office/drawing/2014/main" id="{506F9CEF-83E3-1A2D-0FE3-19A23B7F0BEE}"/>
              </a:ext>
            </a:extLst>
          </p:cNvPr>
          <p:cNvPicPr>
            <a:picLocks noChangeAspect="1"/>
          </p:cNvPicPr>
          <p:nvPr/>
        </p:nvPicPr>
        <p:blipFill rotWithShape="1">
          <a:blip r:embed="rId2"/>
          <a:srcRect l="11538" t="32104" r="71414" b="19293"/>
          <a:stretch/>
        </p:blipFill>
        <p:spPr>
          <a:xfrm>
            <a:off x="872420" y="2412293"/>
            <a:ext cx="1149178" cy="1842890"/>
          </a:xfrm>
          <a:prstGeom prst="rect">
            <a:avLst/>
          </a:prstGeom>
        </p:spPr>
      </p:pic>
      <p:pic>
        <p:nvPicPr>
          <p:cNvPr id="5" name="Picture 4">
            <a:extLst>
              <a:ext uri="{FF2B5EF4-FFF2-40B4-BE49-F238E27FC236}">
                <a16:creationId xmlns:a16="http://schemas.microsoft.com/office/drawing/2014/main" id="{323051D9-826F-88D7-B65F-3878B06CAD0E}"/>
              </a:ext>
            </a:extLst>
          </p:cNvPr>
          <p:cNvPicPr>
            <a:picLocks noChangeAspect="1"/>
          </p:cNvPicPr>
          <p:nvPr/>
        </p:nvPicPr>
        <p:blipFill rotWithShape="1">
          <a:blip r:embed="rId2"/>
          <a:srcRect l="40021" t="39836" r="37733" b="11562"/>
          <a:stretch/>
        </p:blipFill>
        <p:spPr>
          <a:xfrm>
            <a:off x="3475097" y="2356854"/>
            <a:ext cx="1804086" cy="2217172"/>
          </a:xfrm>
          <a:prstGeom prst="rect">
            <a:avLst/>
          </a:prstGeom>
        </p:spPr>
      </p:pic>
      <p:pic>
        <p:nvPicPr>
          <p:cNvPr id="6" name="Picture 5">
            <a:extLst>
              <a:ext uri="{FF2B5EF4-FFF2-40B4-BE49-F238E27FC236}">
                <a16:creationId xmlns:a16="http://schemas.microsoft.com/office/drawing/2014/main" id="{D421DDE7-05BF-5AA8-14BC-51757D2F69B7}"/>
              </a:ext>
            </a:extLst>
          </p:cNvPr>
          <p:cNvPicPr>
            <a:picLocks noChangeAspect="1"/>
          </p:cNvPicPr>
          <p:nvPr/>
        </p:nvPicPr>
        <p:blipFill rotWithShape="1">
          <a:blip r:embed="rId2"/>
          <a:srcRect l="71830" t="36510" r="11122" b="14887"/>
          <a:stretch/>
        </p:blipFill>
        <p:spPr>
          <a:xfrm>
            <a:off x="6872810" y="2359965"/>
            <a:ext cx="1205889" cy="1933835"/>
          </a:xfrm>
          <a:prstGeom prst="rect">
            <a:avLst/>
          </a:prstGeom>
        </p:spPr>
      </p:pic>
      <p:cxnSp>
        <p:nvCxnSpPr>
          <p:cNvPr id="8" name="Straight Arrow Connector 7">
            <a:extLst>
              <a:ext uri="{FF2B5EF4-FFF2-40B4-BE49-F238E27FC236}">
                <a16:creationId xmlns:a16="http://schemas.microsoft.com/office/drawing/2014/main" id="{007E3F5D-0789-8D90-77CB-637B22C9C97E}"/>
              </a:ext>
            </a:extLst>
          </p:cNvPr>
          <p:cNvCxnSpPr/>
          <p:nvPr/>
        </p:nvCxnSpPr>
        <p:spPr>
          <a:xfrm>
            <a:off x="2271190" y="2579282"/>
            <a:ext cx="741405" cy="753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61F613C-2616-40EA-878E-6EB660EEFBA7}"/>
              </a:ext>
            </a:extLst>
          </p:cNvPr>
          <p:cNvCxnSpPr/>
          <p:nvPr/>
        </p:nvCxnSpPr>
        <p:spPr>
          <a:xfrm flipV="1">
            <a:off x="5594762" y="2579282"/>
            <a:ext cx="815546" cy="7034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B982975-FA22-2FBD-D24E-449A75DF7377}"/>
              </a:ext>
            </a:extLst>
          </p:cNvPr>
          <p:cNvSpPr txBox="1"/>
          <p:nvPr/>
        </p:nvSpPr>
        <p:spPr>
          <a:xfrm>
            <a:off x="372289" y="1838280"/>
            <a:ext cx="2372498" cy="369332"/>
          </a:xfrm>
          <a:prstGeom prst="rect">
            <a:avLst/>
          </a:prstGeom>
          <a:noFill/>
        </p:spPr>
        <p:txBody>
          <a:bodyPr wrap="square" rtlCol="0">
            <a:spAutoFit/>
          </a:bodyPr>
          <a:lstStyle/>
          <a:p>
            <a:r>
              <a:rPr lang="en-US" b="1" dirty="0">
                <a:solidFill>
                  <a:schemeClr val="accent6">
                    <a:lumMod val="75000"/>
                  </a:schemeClr>
                </a:solidFill>
              </a:rPr>
              <a:t>Short-term memory</a:t>
            </a:r>
          </a:p>
        </p:txBody>
      </p:sp>
      <p:sp>
        <p:nvSpPr>
          <p:cNvPr id="12" name="TextBox 11">
            <a:extLst>
              <a:ext uri="{FF2B5EF4-FFF2-40B4-BE49-F238E27FC236}">
                <a16:creationId xmlns:a16="http://schemas.microsoft.com/office/drawing/2014/main" id="{56167FC1-A951-4548-F88E-59AD3343CCDB}"/>
              </a:ext>
            </a:extLst>
          </p:cNvPr>
          <p:cNvSpPr txBox="1"/>
          <p:nvPr/>
        </p:nvSpPr>
        <p:spPr>
          <a:xfrm>
            <a:off x="3406348" y="1833010"/>
            <a:ext cx="2188414" cy="369332"/>
          </a:xfrm>
          <a:prstGeom prst="rect">
            <a:avLst/>
          </a:prstGeom>
          <a:noFill/>
        </p:spPr>
        <p:txBody>
          <a:bodyPr wrap="square" rtlCol="0">
            <a:spAutoFit/>
          </a:bodyPr>
          <a:lstStyle/>
          <a:p>
            <a:r>
              <a:rPr lang="en-US" b="1" dirty="0">
                <a:solidFill>
                  <a:schemeClr val="accent6">
                    <a:lumMod val="50000"/>
                  </a:schemeClr>
                </a:solidFill>
              </a:rPr>
              <a:t>Working memory</a:t>
            </a:r>
          </a:p>
        </p:txBody>
      </p:sp>
      <p:sp>
        <p:nvSpPr>
          <p:cNvPr id="13" name="TextBox 12">
            <a:extLst>
              <a:ext uri="{FF2B5EF4-FFF2-40B4-BE49-F238E27FC236}">
                <a16:creationId xmlns:a16="http://schemas.microsoft.com/office/drawing/2014/main" id="{2301AA1D-62FB-62BE-28AF-26739853171D}"/>
              </a:ext>
            </a:extLst>
          </p:cNvPr>
          <p:cNvSpPr txBox="1"/>
          <p:nvPr/>
        </p:nvSpPr>
        <p:spPr>
          <a:xfrm>
            <a:off x="6324753" y="1809648"/>
            <a:ext cx="2302001" cy="369332"/>
          </a:xfrm>
          <a:prstGeom prst="rect">
            <a:avLst/>
          </a:prstGeom>
          <a:noFill/>
        </p:spPr>
        <p:txBody>
          <a:bodyPr wrap="square" rtlCol="0">
            <a:spAutoFit/>
          </a:bodyPr>
          <a:lstStyle/>
          <a:p>
            <a:r>
              <a:rPr lang="en-US" b="1" dirty="0">
                <a:highlight>
                  <a:srgbClr val="FFFF00"/>
                </a:highlight>
              </a:rPr>
              <a:t>Long-term memory</a:t>
            </a:r>
          </a:p>
        </p:txBody>
      </p:sp>
      <p:sp>
        <p:nvSpPr>
          <p:cNvPr id="14" name="TextBox 13">
            <a:extLst>
              <a:ext uri="{FF2B5EF4-FFF2-40B4-BE49-F238E27FC236}">
                <a16:creationId xmlns:a16="http://schemas.microsoft.com/office/drawing/2014/main" id="{E885B005-BE7B-B019-D895-F9BA35EDE58C}"/>
              </a:ext>
            </a:extLst>
          </p:cNvPr>
          <p:cNvSpPr txBox="1"/>
          <p:nvPr/>
        </p:nvSpPr>
        <p:spPr>
          <a:xfrm>
            <a:off x="1956802" y="4850652"/>
            <a:ext cx="2372498" cy="338554"/>
          </a:xfrm>
          <a:prstGeom prst="rect">
            <a:avLst/>
          </a:prstGeom>
          <a:noFill/>
        </p:spPr>
        <p:txBody>
          <a:bodyPr wrap="square" rtlCol="0">
            <a:spAutoFit/>
          </a:bodyPr>
          <a:lstStyle/>
          <a:p>
            <a:r>
              <a:rPr lang="en-US" sz="1600" dirty="0"/>
              <a:t>Step 1   </a:t>
            </a:r>
            <a:r>
              <a:rPr lang="en-US" sz="1600" b="1" dirty="0"/>
              <a:t>Consume</a:t>
            </a:r>
            <a:endParaRPr lang="en-US" sz="1600" dirty="0"/>
          </a:p>
        </p:txBody>
      </p:sp>
      <p:sp>
        <p:nvSpPr>
          <p:cNvPr id="15" name="TextBox 14">
            <a:extLst>
              <a:ext uri="{FF2B5EF4-FFF2-40B4-BE49-F238E27FC236}">
                <a16:creationId xmlns:a16="http://schemas.microsoft.com/office/drawing/2014/main" id="{9C529B64-7EAB-51BC-D385-6DAC00A163C7}"/>
              </a:ext>
            </a:extLst>
          </p:cNvPr>
          <p:cNvSpPr txBox="1"/>
          <p:nvPr/>
        </p:nvSpPr>
        <p:spPr>
          <a:xfrm>
            <a:off x="372289" y="5160780"/>
            <a:ext cx="3581857" cy="338554"/>
          </a:xfrm>
          <a:prstGeom prst="rect">
            <a:avLst/>
          </a:prstGeom>
          <a:noFill/>
        </p:spPr>
        <p:txBody>
          <a:bodyPr wrap="square" rtlCol="0">
            <a:spAutoFit/>
          </a:bodyPr>
          <a:lstStyle/>
          <a:p>
            <a:r>
              <a:rPr lang="en-US" sz="1600" dirty="0"/>
              <a:t>Steps 2 and 3, </a:t>
            </a:r>
            <a:r>
              <a:rPr lang="en-US" sz="1600" b="1" dirty="0"/>
              <a:t>Verbalize</a:t>
            </a:r>
            <a:r>
              <a:rPr lang="en-US" sz="1600" dirty="0"/>
              <a:t> and </a:t>
            </a:r>
            <a:r>
              <a:rPr lang="en-US" sz="1600" b="1" dirty="0"/>
              <a:t>Chunk</a:t>
            </a:r>
            <a:endParaRPr lang="en-US" sz="1600" dirty="0"/>
          </a:p>
        </p:txBody>
      </p:sp>
      <p:sp>
        <p:nvSpPr>
          <p:cNvPr id="16" name="TextBox 15">
            <a:extLst>
              <a:ext uri="{FF2B5EF4-FFF2-40B4-BE49-F238E27FC236}">
                <a16:creationId xmlns:a16="http://schemas.microsoft.com/office/drawing/2014/main" id="{4FA3A9CE-A6CE-03F3-9C2A-385ECC2517A1}"/>
              </a:ext>
            </a:extLst>
          </p:cNvPr>
          <p:cNvSpPr txBox="1"/>
          <p:nvPr/>
        </p:nvSpPr>
        <p:spPr>
          <a:xfrm>
            <a:off x="1968845" y="5508318"/>
            <a:ext cx="2087499" cy="338554"/>
          </a:xfrm>
          <a:prstGeom prst="rect">
            <a:avLst/>
          </a:prstGeom>
          <a:noFill/>
        </p:spPr>
        <p:txBody>
          <a:bodyPr wrap="square" rtlCol="0">
            <a:spAutoFit/>
          </a:bodyPr>
          <a:lstStyle/>
          <a:p>
            <a:r>
              <a:rPr lang="en-US" sz="1600" dirty="0"/>
              <a:t>Step 4, </a:t>
            </a:r>
            <a:r>
              <a:rPr lang="en-US" sz="1600" b="1" dirty="0"/>
              <a:t>Blind Draft</a:t>
            </a:r>
            <a:endParaRPr lang="en-US" sz="1600" dirty="0"/>
          </a:p>
        </p:txBody>
      </p:sp>
      <p:sp>
        <p:nvSpPr>
          <p:cNvPr id="18" name="TextBox 17">
            <a:extLst>
              <a:ext uri="{FF2B5EF4-FFF2-40B4-BE49-F238E27FC236}">
                <a16:creationId xmlns:a16="http://schemas.microsoft.com/office/drawing/2014/main" id="{7EF99254-8A0D-068E-6E57-F7A34BD1570A}"/>
              </a:ext>
            </a:extLst>
          </p:cNvPr>
          <p:cNvSpPr txBox="1"/>
          <p:nvPr/>
        </p:nvSpPr>
        <p:spPr>
          <a:xfrm>
            <a:off x="1238136" y="5877712"/>
            <a:ext cx="2791041" cy="338554"/>
          </a:xfrm>
          <a:prstGeom prst="rect">
            <a:avLst/>
          </a:prstGeom>
          <a:noFill/>
        </p:spPr>
        <p:txBody>
          <a:bodyPr wrap="square" rtlCol="0">
            <a:spAutoFit/>
          </a:bodyPr>
          <a:lstStyle/>
          <a:p>
            <a:r>
              <a:rPr lang="en-US" sz="1600" dirty="0"/>
              <a:t>Steps 5–8, </a:t>
            </a:r>
            <a:r>
              <a:rPr lang="en-US" sz="1600" b="1" dirty="0"/>
              <a:t>Checking steps</a:t>
            </a:r>
            <a:endParaRPr lang="en-US" sz="1600" dirty="0">
              <a:highlight>
                <a:srgbClr val="FFFF00"/>
              </a:highlight>
            </a:endParaRPr>
          </a:p>
        </p:txBody>
      </p:sp>
      <p:sp>
        <p:nvSpPr>
          <p:cNvPr id="19" name="TextBox 18">
            <a:extLst>
              <a:ext uri="{FF2B5EF4-FFF2-40B4-BE49-F238E27FC236}">
                <a16:creationId xmlns:a16="http://schemas.microsoft.com/office/drawing/2014/main" id="{8B63D969-27E4-9B58-0069-52A612D834C0}"/>
              </a:ext>
            </a:extLst>
          </p:cNvPr>
          <p:cNvSpPr txBox="1"/>
          <p:nvPr/>
        </p:nvSpPr>
        <p:spPr>
          <a:xfrm>
            <a:off x="3940146" y="4865736"/>
            <a:ext cx="2188413" cy="338554"/>
          </a:xfrm>
          <a:prstGeom prst="rect">
            <a:avLst/>
          </a:prstGeom>
          <a:noFill/>
        </p:spPr>
        <p:txBody>
          <a:bodyPr wrap="square" rtlCol="0">
            <a:spAutoFit/>
          </a:bodyPr>
          <a:lstStyle/>
          <a:p>
            <a:r>
              <a:rPr lang="en-US" sz="1600" b="1" dirty="0">
                <a:solidFill>
                  <a:schemeClr val="accent6">
                    <a:lumMod val="75000"/>
                  </a:schemeClr>
                </a:solidFill>
              </a:rPr>
              <a:t>Short-term memory</a:t>
            </a:r>
            <a:endParaRPr lang="en-US" sz="1600" dirty="0"/>
          </a:p>
        </p:txBody>
      </p:sp>
      <p:sp>
        <p:nvSpPr>
          <p:cNvPr id="20" name="TextBox 19">
            <a:extLst>
              <a:ext uri="{FF2B5EF4-FFF2-40B4-BE49-F238E27FC236}">
                <a16:creationId xmlns:a16="http://schemas.microsoft.com/office/drawing/2014/main" id="{866DB1CC-6559-0D9B-6090-C917D620B846}"/>
              </a:ext>
            </a:extLst>
          </p:cNvPr>
          <p:cNvSpPr txBox="1"/>
          <p:nvPr/>
        </p:nvSpPr>
        <p:spPr>
          <a:xfrm>
            <a:off x="6227371" y="4895928"/>
            <a:ext cx="1468869" cy="338554"/>
          </a:xfrm>
          <a:prstGeom prst="rect">
            <a:avLst/>
          </a:prstGeom>
          <a:noFill/>
        </p:spPr>
        <p:txBody>
          <a:bodyPr wrap="square" rtlCol="0">
            <a:spAutoFit/>
          </a:bodyPr>
          <a:lstStyle/>
          <a:p>
            <a:r>
              <a:rPr lang="en-US" sz="1600" dirty="0"/>
              <a:t>5–7 minutes</a:t>
            </a:r>
          </a:p>
        </p:txBody>
      </p:sp>
      <p:sp>
        <p:nvSpPr>
          <p:cNvPr id="21" name="TextBox 20">
            <a:extLst>
              <a:ext uri="{FF2B5EF4-FFF2-40B4-BE49-F238E27FC236}">
                <a16:creationId xmlns:a16="http://schemas.microsoft.com/office/drawing/2014/main" id="{E7B6D574-431A-BA11-7A8F-FACEAA1CDE09}"/>
              </a:ext>
            </a:extLst>
          </p:cNvPr>
          <p:cNvSpPr txBox="1"/>
          <p:nvPr/>
        </p:nvSpPr>
        <p:spPr>
          <a:xfrm>
            <a:off x="3968146" y="5164115"/>
            <a:ext cx="1930108" cy="338554"/>
          </a:xfrm>
          <a:prstGeom prst="rect">
            <a:avLst/>
          </a:prstGeom>
          <a:noFill/>
        </p:spPr>
        <p:txBody>
          <a:bodyPr wrap="square" rtlCol="0">
            <a:spAutoFit/>
          </a:bodyPr>
          <a:lstStyle/>
          <a:p>
            <a:r>
              <a:rPr lang="en-US" sz="1600" b="1" dirty="0">
                <a:solidFill>
                  <a:schemeClr val="accent6">
                    <a:lumMod val="50000"/>
                  </a:schemeClr>
                </a:solidFill>
              </a:rPr>
              <a:t>Working memory</a:t>
            </a:r>
            <a:endParaRPr lang="en-US" sz="1600" dirty="0"/>
          </a:p>
        </p:txBody>
      </p:sp>
      <p:sp>
        <p:nvSpPr>
          <p:cNvPr id="22" name="TextBox 21">
            <a:extLst>
              <a:ext uri="{FF2B5EF4-FFF2-40B4-BE49-F238E27FC236}">
                <a16:creationId xmlns:a16="http://schemas.microsoft.com/office/drawing/2014/main" id="{E5C4D545-D90D-C40E-6652-70F545BFD2A5}"/>
              </a:ext>
            </a:extLst>
          </p:cNvPr>
          <p:cNvSpPr txBox="1"/>
          <p:nvPr/>
        </p:nvSpPr>
        <p:spPr>
          <a:xfrm>
            <a:off x="6227371" y="5180917"/>
            <a:ext cx="1519881" cy="338554"/>
          </a:xfrm>
          <a:prstGeom prst="rect">
            <a:avLst/>
          </a:prstGeom>
          <a:noFill/>
        </p:spPr>
        <p:txBody>
          <a:bodyPr wrap="square" rtlCol="0">
            <a:spAutoFit/>
          </a:bodyPr>
          <a:lstStyle/>
          <a:p>
            <a:r>
              <a:rPr lang="en-US" sz="1600" dirty="0"/>
              <a:t>7–10 minutes</a:t>
            </a:r>
          </a:p>
        </p:txBody>
      </p:sp>
      <p:pic>
        <p:nvPicPr>
          <p:cNvPr id="25" name="Graphic 24" descr="Checkmark with solid fill">
            <a:extLst>
              <a:ext uri="{FF2B5EF4-FFF2-40B4-BE49-F238E27FC236}">
                <a16:creationId xmlns:a16="http://schemas.microsoft.com/office/drawing/2014/main" id="{401ADEA9-6D45-CB99-EEED-AFCC256D27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24753" y="5514537"/>
            <a:ext cx="322073" cy="322073"/>
          </a:xfrm>
          <a:prstGeom prst="rect">
            <a:avLst/>
          </a:prstGeom>
        </p:spPr>
      </p:pic>
      <p:sp>
        <p:nvSpPr>
          <p:cNvPr id="26" name="TextBox 25">
            <a:extLst>
              <a:ext uri="{FF2B5EF4-FFF2-40B4-BE49-F238E27FC236}">
                <a16:creationId xmlns:a16="http://schemas.microsoft.com/office/drawing/2014/main" id="{67301DC7-1E22-0ACB-86CC-FE69AD8AF340}"/>
              </a:ext>
            </a:extLst>
          </p:cNvPr>
          <p:cNvSpPr txBox="1"/>
          <p:nvPr/>
        </p:nvSpPr>
        <p:spPr>
          <a:xfrm>
            <a:off x="6196970" y="5871574"/>
            <a:ext cx="1422499" cy="338554"/>
          </a:xfrm>
          <a:prstGeom prst="rect">
            <a:avLst/>
          </a:prstGeom>
          <a:noFill/>
        </p:spPr>
        <p:txBody>
          <a:bodyPr wrap="square" rtlCol="0">
            <a:spAutoFit/>
          </a:bodyPr>
          <a:lstStyle/>
          <a:p>
            <a:r>
              <a:rPr lang="en-US" sz="1600" dirty="0"/>
              <a:t>More time</a:t>
            </a:r>
          </a:p>
        </p:txBody>
      </p:sp>
      <p:sp>
        <p:nvSpPr>
          <p:cNvPr id="27" name="TextBox 26">
            <a:extLst>
              <a:ext uri="{FF2B5EF4-FFF2-40B4-BE49-F238E27FC236}">
                <a16:creationId xmlns:a16="http://schemas.microsoft.com/office/drawing/2014/main" id="{E7478C02-375B-5A9B-ADCD-BF100BC414BD}"/>
              </a:ext>
            </a:extLst>
          </p:cNvPr>
          <p:cNvSpPr txBox="1"/>
          <p:nvPr/>
        </p:nvSpPr>
        <p:spPr>
          <a:xfrm>
            <a:off x="3954146" y="5871574"/>
            <a:ext cx="2099382" cy="338554"/>
          </a:xfrm>
          <a:prstGeom prst="rect">
            <a:avLst/>
          </a:prstGeom>
          <a:noFill/>
        </p:spPr>
        <p:txBody>
          <a:bodyPr wrap="square" rtlCol="0">
            <a:spAutoFit/>
          </a:bodyPr>
          <a:lstStyle/>
          <a:p>
            <a:r>
              <a:rPr lang="en-US" sz="1600" b="1" dirty="0">
                <a:highlight>
                  <a:srgbClr val="FFFF00"/>
                </a:highlight>
              </a:rPr>
              <a:t>Long-term</a:t>
            </a:r>
            <a:r>
              <a:rPr lang="en-US" sz="1600" dirty="0">
                <a:highlight>
                  <a:srgbClr val="FFFF00"/>
                </a:highlight>
              </a:rPr>
              <a:t> </a:t>
            </a:r>
            <a:r>
              <a:rPr lang="en-US" sz="1600" b="1" dirty="0">
                <a:highlight>
                  <a:srgbClr val="FFFF00"/>
                </a:highlight>
              </a:rPr>
              <a:t>memory</a:t>
            </a:r>
            <a:endParaRPr lang="en-US" sz="1600" dirty="0"/>
          </a:p>
        </p:txBody>
      </p:sp>
      <p:pic>
        <p:nvPicPr>
          <p:cNvPr id="7" name="Picture 6" descr="Icon&#10;&#10;Description automatically generated with medium confidence">
            <a:extLst>
              <a:ext uri="{FF2B5EF4-FFF2-40B4-BE49-F238E27FC236}">
                <a16:creationId xmlns:a16="http://schemas.microsoft.com/office/drawing/2014/main" id="{F42DC420-AD89-FEC4-B680-DC8D53F265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965989">
            <a:off x="4243942" y="3209924"/>
            <a:ext cx="277845" cy="331276"/>
          </a:xfrm>
          <a:prstGeom prst="rect">
            <a:avLst/>
          </a:prstGeom>
        </p:spPr>
      </p:pic>
      <p:pic>
        <p:nvPicPr>
          <p:cNvPr id="23" name="Picture 22" descr="Icon&#10;&#10;Description automatically generated with medium confidence">
            <a:extLst>
              <a:ext uri="{FF2B5EF4-FFF2-40B4-BE49-F238E27FC236}">
                <a16:creationId xmlns:a16="http://schemas.microsoft.com/office/drawing/2014/main" id="{0ADE5373-2A08-998E-B55A-231BF32BA661}"/>
              </a:ext>
            </a:extLst>
          </p:cNvPr>
          <p:cNvPicPr>
            <a:picLocks noChangeAspect="1"/>
          </p:cNvPicPr>
          <p:nvPr/>
        </p:nvPicPr>
        <p:blipFill rotWithShape="1">
          <a:blip r:embed="rId5">
            <a:extLst>
              <a:ext uri="{28A0092B-C50C-407E-A947-70E740481C1C}">
                <a14:useLocalDpi xmlns:a14="http://schemas.microsoft.com/office/drawing/2010/main" val="0"/>
              </a:ext>
            </a:extLst>
          </a:blip>
          <a:srcRect l="4494" t="4858" r="11646" b="45284"/>
          <a:stretch/>
        </p:blipFill>
        <p:spPr>
          <a:xfrm>
            <a:off x="7265895" y="2279211"/>
            <a:ext cx="605359" cy="429120"/>
          </a:xfrm>
          <a:prstGeom prst="rect">
            <a:avLst/>
          </a:prstGeom>
        </p:spPr>
      </p:pic>
    </p:spTree>
    <p:extLst>
      <p:ext uri="{BB962C8B-B14F-4D97-AF65-F5344CB8AC3E}">
        <p14:creationId xmlns:p14="http://schemas.microsoft.com/office/powerpoint/2010/main" val="239126369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01147358cd12b12371d0fec9faf98450">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f71df03f361f918f6e506a987229d969"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83D8BB-D2D3-4621-9A59-51BAC7E0D067}"/>
</file>

<file path=customXml/itemProps2.xml><?xml version="1.0" encoding="utf-8"?>
<ds:datastoreItem xmlns:ds="http://schemas.openxmlformats.org/officeDocument/2006/customXml" ds:itemID="{DD870300-B03F-45F7-9154-521D8C74684E}">
  <ds:schemaRefs>
    <ds:schemaRef ds:uri="http://schemas.microsoft.com/sharepoint/v3"/>
    <ds:schemaRef ds:uri="http://purl.org/dc/elements/1.1/"/>
    <ds:schemaRef ds:uri="http://purl.org/dc/dcmitype/"/>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purl.org/dc/terms/"/>
    <ds:schemaRef ds:uri="9ede4979-7183-4f81-a394-71c40c9222c4"/>
    <ds:schemaRef ds:uri="038937e4-20c5-4a73-b245-175c4ead9603"/>
  </ds:schemaRefs>
</ds:datastoreItem>
</file>

<file path=customXml/itemProps3.xml><?xml version="1.0" encoding="utf-8"?>
<ds:datastoreItem xmlns:ds="http://schemas.openxmlformats.org/officeDocument/2006/customXml" ds:itemID="{B178770A-F6AC-406B-AF0D-88CBCF36B7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6832</TotalTime>
  <Words>611</Words>
  <Application>Microsoft Office PowerPoint</Application>
  <PresentationFormat>On-screen Show (4:3)</PresentationFormat>
  <Paragraphs>122</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system-ui</vt:lpstr>
      <vt:lpstr>Times New Roman</vt:lpstr>
      <vt:lpstr>Office Theme</vt:lpstr>
      <vt:lpstr>PowerPoint Presentation</vt:lpstr>
      <vt:lpstr>Cone of Experience</vt:lpstr>
      <vt:lpstr>PowerPoint Presentation</vt:lpstr>
      <vt:lpstr>Cone of Experience</vt:lpstr>
      <vt:lpstr>Sense and Meaning</vt:lpstr>
      <vt:lpstr>Sense and Meaning</vt:lpstr>
      <vt:lpstr>PowerPoint Presentation</vt:lpstr>
      <vt:lpstr>Connecting the Dots</vt:lpstr>
      <vt:lpstr>Timing and Memory</vt:lpstr>
      <vt:lpstr>Lateralization</vt:lpstr>
      <vt:lpstr>Lateralization</vt:lpstr>
      <vt:lpstr>Higher-level Thinking</vt:lpstr>
      <vt:lpstr>COBT 8-Step Translation  and Levels of Thinking</vt:lpstr>
      <vt:lpstr>COBT 8-Step Translation  and Levels of Thinking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344</cp:revision>
  <dcterms:created xsi:type="dcterms:W3CDTF">2019-03-18T18:21:25Z</dcterms:created>
  <dcterms:modified xsi:type="dcterms:W3CDTF">2025-10-07T14:40:12Z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